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diagrams/layout20.xml" ContentType="application/vnd.openxmlformats-officedocument.drawingml.diagram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0" r:id="rId1"/>
  </p:sldMasterIdLst>
  <p:notesMasterIdLst>
    <p:notesMasterId r:id="rId19"/>
  </p:notesMasterIdLst>
  <p:handoutMasterIdLst>
    <p:handoutMasterId r:id="rId20"/>
  </p:handoutMasterIdLst>
  <p:sldIdLst>
    <p:sldId id="260" r:id="rId2"/>
    <p:sldId id="289" r:id="rId3"/>
    <p:sldId id="290" r:id="rId4"/>
    <p:sldId id="292" r:id="rId5"/>
    <p:sldId id="288" r:id="rId6"/>
    <p:sldId id="291" r:id="rId7"/>
    <p:sldId id="286" r:id="rId8"/>
    <p:sldId id="276" r:id="rId9"/>
    <p:sldId id="275" r:id="rId10"/>
    <p:sldId id="277" r:id="rId11"/>
    <p:sldId id="278" r:id="rId12"/>
    <p:sldId id="279" r:id="rId13"/>
    <p:sldId id="280" r:id="rId14"/>
    <p:sldId id="281" r:id="rId15"/>
    <p:sldId id="282" r:id="rId16"/>
    <p:sldId id="283" r:id="rId17"/>
    <p:sldId id="284" r:id="rId18"/>
  </p:sldIdLst>
  <p:sldSz cx="9144000" cy="6858000" type="screen4x3"/>
  <p:notesSz cx="7023100" cy="93091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ampa Songrob Ponne" initials="S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27C6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66" d="100"/>
          <a:sy n="66" d="100"/>
        </p:scale>
        <p:origin x="-123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F699C-3B8B-4437-900E-26C86AB3C92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A048330B-B44E-45A3-A335-2DB02968C300}">
      <dgm:prSet custT="1"/>
      <dgm:spPr/>
      <dgm:t>
        <a:bodyPr/>
        <a:lstStyle/>
        <a:p>
          <a:r>
            <a:rPr lang="en-US" sz="2800" b="1" spc="50" dirty="0" smtClean="0">
              <a:ln w="11430"/>
              <a:effectLst>
                <a:outerShdw blurRad="76200" dist="50800" dir="5400000" algn="tl" rotWithShape="0">
                  <a:srgbClr val="000000">
                    <a:alpha val="65000"/>
                  </a:srgbClr>
                </a:outerShdw>
              </a:effectLst>
              <a:latin typeface="Calibri" pitchFamily="34" charset="0"/>
            </a:rPr>
            <a:t>Assessment of IEC materials for Ethnic populations</a:t>
          </a:r>
        </a:p>
        <a:p>
          <a:r>
            <a:rPr lang="en-US" sz="2000" b="1" spc="50" dirty="0" smtClean="0">
              <a:ln w="11430"/>
              <a:effectLst>
                <a:outerShdw blurRad="76200" dist="50800" dir="5400000" algn="tl" rotWithShape="0">
                  <a:srgbClr val="000000">
                    <a:alpha val="65000"/>
                  </a:srgbClr>
                </a:outerShdw>
              </a:effectLst>
              <a:latin typeface="Calibri" pitchFamily="34" charset="0"/>
            </a:rPr>
            <a:t>CARE International in Lao PDR</a:t>
          </a:r>
          <a:endParaRPr lang="en-US" sz="2000" dirty="0"/>
        </a:p>
      </dgm:t>
    </dgm:pt>
    <dgm:pt modelId="{63F75A57-107E-4F72-8DD5-C70D5E0A0C79}" type="parTrans" cxnId="{861BC4B0-C42E-402B-AD39-FFC458286B3B}">
      <dgm:prSet/>
      <dgm:spPr/>
      <dgm:t>
        <a:bodyPr/>
        <a:lstStyle/>
        <a:p>
          <a:endParaRPr lang="en-US"/>
        </a:p>
      </dgm:t>
    </dgm:pt>
    <dgm:pt modelId="{13AEB49F-E343-4D57-BFEC-B7A2BAE1D5D9}" type="sibTrans" cxnId="{861BC4B0-C42E-402B-AD39-FFC458286B3B}">
      <dgm:prSet/>
      <dgm:spPr/>
      <dgm:t>
        <a:bodyPr/>
        <a:lstStyle/>
        <a:p>
          <a:endParaRPr lang="en-US"/>
        </a:p>
      </dgm:t>
    </dgm:pt>
    <dgm:pt modelId="{C8EC382E-943F-46D7-9300-FEB1FFCB1260}" type="pres">
      <dgm:prSet presAssocID="{154F699C-3B8B-4437-900E-26C86AB3C921}" presName="linear" presStyleCnt="0">
        <dgm:presLayoutVars>
          <dgm:animLvl val="lvl"/>
          <dgm:resizeHandles val="exact"/>
        </dgm:presLayoutVars>
      </dgm:prSet>
      <dgm:spPr/>
      <dgm:t>
        <a:bodyPr/>
        <a:lstStyle/>
        <a:p>
          <a:endParaRPr lang="en-US"/>
        </a:p>
      </dgm:t>
    </dgm:pt>
    <dgm:pt modelId="{D0F768B2-1711-4628-B067-8ECDB13C7154}" type="pres">
      <dgm:prSet presAssocID="{A048330B-B44E-45A3-A335-2DB02968C300}" presName="parentText" presStyleLbl="node1" presStyleIdx="0" presStyleCnt="1" custScaleY="97526" custLinFactNeighborY="-34726">
        <dgm:presLayoutVars>
          <dgm:chMax val="0"/>
          <dgm:bulletEnabled val="1"/>
        </dgm:presLayoutVars>
      </dgm:prSet>
      <dgm:spPr/>
      <dgm:t>
        <a:bodyPr/>
        <a:lstStyle/>
        <a:p>
          <a:endParaRPr lang="en-US"/>
        </a:p>
      </dgm:t>
    </dgm:pt>
  </dgm:ptLst>
  <dgm:cxnLst>
    <dgm:cxn modelId="{861BC4B0-C42E-402B-AD39-FFC458286B3B}" srcId="{154F699C-3B8B-4437-900E-26C86AB3C921}" destId="{A048330B-B44E-45A3-A335-2DB02968C300}" srcOrd="0" destOrd="0" parTransId="{63F75A57-107E-4F72-8DD5-C70D5E0A0C79}" sibTransId="{13AEB49F-E343-4D57-BFEC-B7A2BAE1D5D9}"/>
    <dgm:cxn modelId="{5FB2DC69-5F98-4ED3-A6B1-39CC801DCAF3}" type="presOf" srcId="{154F699C-3B8B-4437-900E-26C86AB3C921}" destId="{C8EC382E-943F-46D7-9300-FEB1FFCB1260}" srcOrd="0" destOrd="0" presId="urn:microsoft.com/office/officeart/2005/8/layout/vList2"/>
    <dgm:cxn modelId="{9BC6A579-6AE2-4420-983B-A1D0F6FE7A8B}" type="presOf" srcId="{A048330B-B44E-45A3-A335-2DB02968C300}" destId="{D0F768B2-1711-4628-B067-8ECDB13C7154}" srcOrd="0" destOrd="0" presId="urn:microsoft.com/office/officeart/2005/8/layout/vList2"/>
    <dgm:cxn modelId="{3424AF96-3690-48B1-AFCA-C0135991672D}" type="presParOf" srcId="{C8EC382E-943F-46D7-9300-FEB1FFCB1260}" destId="{D0F768B2-1711-4628-B067-8ECDB13C715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973E2C-1404-4307-BF60-3CED76112FA0}" type="doc">
      <dgm:prSet loTypeId="urn:microsoft.com/office/officeart/2005/8/layout/hProcess4" loCatId="process" qsTypeId="urn:microsoft.com/office/officeart/2005/8/quickstyle/3d2" qsCatId="3D" csTypeId="urn:microsoft.com/office/officeart/2005/8/colors/colorful4" csCatId="colorful" phldr="1"/>
      <dgm:spPr/>
      <dgm:t>
        <a:bodyPr/>
        <a:lstStyle/>
        <a:p>
          <a:endParaRPr lang="en-US"/>
        </a:p>
      </dgm:t>
    </dgm:pt>
    <dgm:pt modelId="{61AEF2E2-5C0C-4668-ADF1-1336BEC35427}">
      <dgm:prSet phldrT="[Text]"/>
      <dgm:spPr/>
      <dgm:t>
        <a:bodyPr/>
        <a:lstStyle/>
        <a:p>
          <a:r>
            <a:rPr lang="en-US" dirty="0" smtClean="0"/>
            <a:t>At the national level</a:t>
          </a:r>
          <a:endParaRPr lang="en-US" dirty="0"/>
        </a:p>
      </dgm:t>
    </dgm:pt>
    <dgm:pt modelId="{FBC7EC49-65AC-46DA-80FE-54582BC64F0F}" type="parTrans" cxnId="{2BBA8809-000A-41A9-8787-25716E743873}">
      <dgm:prSet/>
      <dgm:spPr/>
      <dgm:t>
        <a:bodyPr/>
        <a:lstStyle/>
        <a:p>
          <a:endParaRPr lang="en-US"/>
        </a:p>
      </dgm:t>
    </dgm:pt>
    <dgm:pt modelId="{C3CBEF06-9E88-42DB-8E67-3D4C532258DC}" type="sibTrans" cxnId="{2BBA8809-000A-41A9-8787-25716E743873}">
      <dgm:prSet/>
      <dgm:spPr/>
      <dgm:t>
        <a:bodyPr/>
        <a:lstStyle/>
        <a:p>
          <a:endParaRPr lang="en-US"/>
        </a:p>
      </dgm:t>
    </dgm:pt>
    <dgm:pt modelId="{4D33702A-AFC6-4075-A5A7-8F906230E8DD}">
      <dgm:prSet phldrT="[Text]"/>
      <dgm:spPr/>
      <dgm:t>
        <a:bodyPr/>
        <a:lstStyle/>
        <a:p>
          <a:endParaRPr lang="en-US" dirty="0"/>
        </a:p>
      </dgm:t>
    </dgm:pt>
    <dgm:pt modelId="{AD2E55BA-7BB0-40BD-A423-B3D86BB196C3}" type="parTrans" cxnId="{EFCD4E1B-5767-4D51-B35C-E7EF62E72E08}">
      <dgm:prSet/>
      <dgm:spPr/>
      <dgm:t>
        <a:bodyPr/>
        <a:lstStyle/>
        <a:p>
          <a:endParaRPr lang="en-US"/>
        </a:p>
      </dgm:t>
    </dgm:pt>
    <dgm:pt modelId="{36A5C971-AA99-4832-8A14-2BBE0A9E7BA9}" type="sibTrans" cxnId="{EFCD4E1B-5767-4D51-B35C-E7EF62E72E08}">
      <dgm:prSet/>
      <dgm:spPr/>
      <dgm:t>
        <a:bodyPr/>
        <a:lstStyle/>
        <a:p>
          <a:endParaRPr lang="en-US"/>
        </a:p>
      </dgm:t>
    </dgm:pt>
    <dgm:pt modelId="{71A9B131-B8F6-44E7-88ED-7C47A420C2D8}">
      <dgm:prSet phldrT="[Text]"/>
      <dgm:spPr/>
      <dgm:t>
        <a:bodyPr/>
        <a:lstStyle/>
        <a:p>
          <a:r>
            <a:rPr lang="en-US" dirty="0" smtClean="0"/>
            <a:t>At provincial and district level</a:t>
          </a:r>
          <a:endParaRPr lang="en-US" dirty="0"/>
        </a:p>
      </dgm:t>
    </dgm:pt>
    <dgm:pt modelId="{5046D3FE-69C0-49C8-B837-B4F41087288C}" type="parTrans" cxnId="{A1825D9F-99C2-4763-9BFC-552AA03AABE4}">
      <dgm:prSet/>
      <dgm:spPr/>
      <dgm:t>
        <a:bodyPr/>
        <a:lstStyle/>
        <a:p>
          <a:endParaRPr lang="en-US"/>
        </a:p>
      </dgm:t>
    </dgm:pt>
    <dgm:pt modelId="{362E9DCE-EC36-4C9B-8E53-13D0BB7F9BE0}" type="sibTrans" cxnId="{A1825D9F-99C2-4763-9BFC-552AA03AABE4}">
      <dgm:prSet/>
      <dgm:spPr/>
      <dgm:t>
        <a:bodyPr/>
        <a:lstStyle/>
        <a:p>
          <a:endParaRPr lang="en-US"/>
        </a:p>
      </dgm:t>
    </dgm:pt>
    <dgm:pt modelId="{ED017033-0963-48E7-AE3C-BE88906812E0}">
      <dgm:prSet phldrT="[Text]" custT="1"/>
      <dgm:spPr/>
      <dgm:t>
        <a:bodyPr/>
        <a:lstStyle/>
        <a:p>
          <a:r>
            <a:rPr lang="en-US" sz="1700" b="1" i="1" dirty="0" smtClean="0">
              <a:solidFill>
                <a:schemeClr val="accent1">
                  <a:lumMod val="75000"/>
                </a:schemeClr>
              </a:solidFill>
            </a:rPr>
            <a:t>“I have the radio spot for H1N1 only but I don’t have other materials. This is only thing I have received” </a:t>
          </a:r>
          <a:br>
            <a:rPr lang="en-US" sz="1700" b="1" i="1" dirty="0" smtClean="0">
              <a:solidFill>
                <a:schemeClr val="accent1">
                  <a:lumMod val="75000"/>
                </a:schemeClr>
              </a:solidFill>
            </a:rPr>
          </a:br>
          <a:r>
            <a:rPr lang="en-US" sz="1600" b="1" i="0" dirty="0" smtClean="0">
              <a:solidFill>
                <a:schemeClr val="accent1">
                  <a:lumMod val="75000"/>
                </a:schemeClr>
              </a:solidFill>
            </a:rPr>
            <a:t>Ms </a:t>
          </a:r>
          <a:r>
            <a:rPr lang="en-US" sz="1600" b="1" i="0" dirty="0" err="1" smtClean="0">
              <a:solidFill>
                <a:schemeClr val="accent1">
                  <a:lumMod val="75000"/>
                </a:schemeClr>
              </a:solidFill>
            </a:rPr>
            <a:t>Sengaloune</a:t>
          </a:r>
          <a:endParaRPr lang="en-US" sz="1700" b="1" i="0" dirty="0">
            <a:solidFill>
              <a:schemeClr val="accent1">
                <a:lumMod val="75000"/>
              </a:schemeClr>
            </a:solidFill>
          </a:endParaRPr>
        </a:p>
      </dgm:t>
    </dgm:pt>
    <dgm:pt modelId="{9D523D89-077F-4546-8C34-F0E16058EDAB}" type="parTrans" cxnId="{5E8C96B7-A7C3-4072-8D18-8CAFA8DBAA0B}">
      <dgm:prSet/>
      <dgm:spPr/>
      <dgm:t>
        <a:bodyPr/>
        <a:lstStyle/>
        <a:p>
          <a:endParaRPr lang="en-US"/>
        </a:p>
      </dgm:t>
    </dgm:pt>
    <dgm:pt modelId="{CCDD1870-A226-4EDE-B0E9-65A753C5EA23}" type="sibTrans" cxnId="{5E8C96B7-A7C3-4072-8D18-8CAFA8DBAA0B}">
      <dgm:prSet/>
      <dgm:spPr/>
      <dgm:t>
        <a:bodyPr/>
        <a:lstStyle/>
        <a:p>
          <a:endParaRPr lang="en-US"/>
        </a:p>
      </dgm:t>
    </dgm:pt>
    <dgm:pt modelId="{A45C7BD2-DECA-443B-B17E-B1215A96C025}">
      <dgm:prSet/>
      <dgm:spPr/>
      <dgm:t>
        <a:bodyPr/>
        <a:lstStyle/>
        <a:p>
          <a:r>
            <a:rPr lang="en-US" b="1" baseline="0" dirty="0" smtClean="0"/>
            <a:t>Distribution and availability of materials</a:t>
          </a:r>
          <a:endParaRPr lang="en-US" dirty="0"/>
        </a:p>
      </dgm:t>
    </dgm:pt>
    <dgm:pt modelId="{095CFA7B-B94C-4F43-B455-849EB7D0CF4B}" type="parTrans" cxnId="{496811BA-7D0A-49B7-8491-7D26BE30C465}">
      <dgm:prSet/>
      <dgm:spPr/>
      <dgm:t>
        <a:bodyPr/>
        <a:lstStyle/>
        <a:p>
          <a:endParaRPr lang="en-US"/>
        </a:p>
      </dgm:t>
    </dgm:pt>
    <dgm:pt modelId="{3C2529D0-FDEA-4F4D-9C30-75EB0E09CCA4}" type="sibTrans" cxnId="{496811BA-7D0A-49B7-8491-7D26BE30C465}">
      <dgm:prSet/>
      <dgm:spPr/>
      <dgm:t>
        <a:bodyPr/>
        <a:lstStyle/>
        <a:p>
          <a:endParaRPr lang="en-US"/>
        </a:p>
      </dgm:t>
    </dgm:pt>
    <dgm:pt modelId="{8A12EA58-0F5A-4A42-841D-015B73629C39}" type="pres">
      <dgm:prSet presAssocID="{70973E2C-1404-4307-BF60-3CED76112FA0}" presName="Name0" presStyleCnt="0">
        <dgm:presLayoutVars>
          <dgm:dir/>
          <dgm:animLvl val="lvl"/>
          <dgm:resizeHandles val="exact"/>
        </dgm:presLayoutVars>
      </dgm:prSet>
      <dgm:spPr/>
      <dgm:t>
        <a:bodyPr/>
        <a:lstStyle/>
        <a:p>
          <a:endParaRPr lang="en-US"/>
        </a:p>
      </dgm:t>
    </dgm:pt>
    <dgm:pt modelId="{0E163156-87FC-4AD2-A0F4-284A6F45D57B}" type="pres">
      <dgm:prSet presAssocID="{70973E2C-1404-4307-BF60-3CED76112FA0}" presName="tSp" presStyleCnt="0"/>
      <dgm:spPr/>
    </dgm:pt>
    <dgm:pt modelId="{4EBB943D-B5F7-414D-9C60-2DF95E378342}" type="pres">
      <dgm:prSet presAssocID="{70973E2C-1404-4307-BF60-3CED76112FA0}" presName="bSp" presStyleCnt="0"/>
      <dgm:spPr/>
    </dgm:pt>
    <dgm:pt modelId="{314416AB-874F-41D1-9D86-BF53A9187B1C}" type="pres">
      <dgm:prSet presAssocID="{70973E2C-1404-4307-BF60-3CED76112FA0}" presName="process" presStyleCnt="0"/>
      <dgm:spPr/>
    </dgm:pt>
    <dgm:pt modelId="{02C084AE-F675-4C67-815F-02883F4E2FA6}" type="pres">
      <dgm:prSet presAssocID="{A45C7BD2-DECA-443B-B17E-B1215A96C025}" presName="composite1" presStyleCnt="0"/>
      <dgm:spPr/>
    </dgm:pt>
    <dgm:pt modelId="{EBB5AC79-A6FE-4F4A-BC45-E89B5B28EC0F}" type="pres">
      <dgm:prSet presAssocID="{A45C7BD2-DECA-443B-B17E-B1215A96C025}" presName="dummyNode1" presStyleLbl="node1" presStyleIdx="0" presStyleCnt="3"/>
      <dgm:spPr/>
    </dgm:pt>
    <dgm:pt modelId="{AAE3266A-45C9-46FE-9307-F558AE7544C3}" type="pres">
      <dgm:prSet presAssocID="{A45C7BD2-DECA-443B-B17E-B1215A96C025}" presName="childNode1" presStyleLbl="bgAcc1" presStyleIdx="0" presStyleCnt="3">
        <dgm:presLayoutVars>
          <dgm:bulletEnabled val="1"/>
        </dgm:presLayoutVars>
      </dgm:prSet>
      <dgm:spPr/>
    </dgm:pt>
    <dgm:pt modelId="{7E09CADB-6F08-4804-BCEB-42266B2AC479}" type="pres">
      <dgm:prSet presAssocID="{A45C7BD2-DECA-443B-B17E-B1215A96C025}" presName="childNode1tx" presStyleLbl="bgAcc1" presStyleIdx="0" presStyleCnt="3">
        <dgm:presLayoutVars>
          <dgm:bulletEnabled val="1"/>
        </dgm:presLayoutVars>
      </dgm:prSet>
      <dgm:spPr/>
    </dgm:pt>
    <dgm:pt modelId="{5B2F3772-8056-4293-886A-66BFDBAE7105}" type="pres">
      <dgm:prSet presAssocID="{A45C7BD2-DECA-443B-B17E-B1215A96C025}" presName="parentNode1" presStyleLbl="node1" presStyleIdx="0" presStyleCnt="3">
        <dgm:presLayoutVars>
          <dgm:chMax val="1"/>
          <dgm:bulletEnabled val="1"/>
        </dgm:presLayoutVars>
      </dgm:prSet>
      <dgm:spPr/>
      <dgm:t>
        <a:bodyPr/>
        <a:lstStyle/>
        <a:p>
          <a:endParaRPr lang="en-US"/>
        </a:p>
      </dgm:t>
    </dgm:pt>
    <dgm:pt modelId="{FF63A7EB-76D3-4D82-8F98-8C6C5CF6AC88}" type="pres">
      <dgm:prSet presAssocID="{A45C7BD2-DECA-443B-B17E-B1215A96C025}" presName="connSite1" presStyleCnt="0"/>
      <dgm:spPr/>
    </dgm:pt>
    <dgm:pt modelId="{7422C065-EFA2-4070-B061-91792EFC0AA9}" type="pres">
      <dgm:prSet presAssocID="{3C2529D0-FDEA-4F4D-9C30-75EB0E09CCA4}" presName="Name9" presStyleLbl="sibTrans2D1" presStyleIdx="0" presStyleCnt="2"/>
      <dgm:spPr/>
      <dgm:t>
        <a:bodyPr/>
        <a:lstStyle/>
        <a:p>
          <a:endParaRPr lang="en-US"/>
        </a:p>
      </dgm:t>
    </dgm:pt>
    <dgm:pt modelId="{E804AD48-C609-454C-B892-F0A1987DB2CF}" type="pres">
      <dgm:prSet presAssocID="{61AEF2E2-5C0C-4668-ADF1-1336BEC35427}" presName="composite2" presStyleCnt="0"/>
      <dgm:spPr/>
    </dgm:pt>
    <dgm:pt modelId="{FBB8BAB0-E99D-4CE4-ADF4-BC7060ABDDE2}" type="pres">
      <dgm:prSet presAssocID="{61AEF2E2-5C0C-4668-ADF1-1336BEC35427}" presName="dummyNode2" presStyleLbl="node1" presStyleIdx="0" presStyleCnt="3"/>
      <dgm:spPr/>
    </dgm:pt>
    <dgm:pt modelId="{1B84B06C-8C98-46C8-97F0-E7EB7910BC0E}" type="pres">
      <dgm:prSet presAssocID="{61AEF2E2-5C0C-4668-ADF1-1336BEC35427}" presName="childNode2" presStyleLbl="bgAcc1" presStyleIdx="1" presStyleCnt="3">
        <dgm:presLayoutVars>
          <dgm:bulletEnabled val="1"/>
        </dgm:presLayoutVars>
      </dgm:prSet>
      <dgm:spPr/>
      <dgm:t>
        <a:bodyPr/>
        <a:lstStyle/>
        <a:p>
          <a:endParaRPr lang="en-US"/>
        </a:p>
      </dgm:t>
    </dgm:pt>
    <dgm:pt modelId="{68B34B7F-40A3-44CF-940A-56AE429BB1A7}" type="pres">
      <dgm:prSet presAssocID="{61AEF2E2-5C0C-4668-ADF1-1336BEC35427}" presName="childNode2tx" presStyleLbl="bgAcc1" presStyleIdx="1" presStyleCnt="3">
        <dgm:presLayoutVars>
          <dgm:bulletEnabled val="1"/>
        </dgm:presLayoutVars>
      </dgm:prSet>
      <dgm:spPr/>
      <dgm:t>
        <a:bodyPr/>
        <a:lstStyle/>
        <a:p>
          <a:endParaRPr lang="en-US"/>
        </a:p>
      </dgm:t>
    </dgm:pt>
    <dgm:pt modelId="{332AC96A-9DB4-49DF-855A-1DCEF854B414}" type="pres">
      <dgm:prSet presAssocID="{61AEF2E2-5C0C-4668-ADF1-1336BEC35427}" presName="parentNode2" presStyleLbl="node1" presStyleIdx="1" presStyleCnt="3">
        <dgm:presLayoutVars>
          <dgm:chMax val="0"/>
          <dgm:bulletEnabled val="1"/>
        </dgm:presLayoutVars>
      </dgm:prSet>
      <dgm:spPr/>
      <dgm:t>
        <a:bodyPr/>
        <a:lstStyle/>
        <a:p>
          <a:endParaRPr lang="en-US"/>
        </a:p>
      </dgm:t>
    </dgm:pt>
    <dgm:pt modelId="{7D454FB5-80C3-4186-9EE8-96D20F81EA88}" type="pres">
      <dgm:prSet presAssocID="{61AEF2E2-5C0C-4668-ADF1-1336BEC35427}" presName="connSite2" presStyleCnt="0"/>
      <dgm:spPr/>
    </dgm:pt>
    <dgm:pt modelId="{55A6FDBE-A034-4DBC-8797-769B3E27AF67}" type="pres">
      <dgm:prSet presAssocID="{C3CBEF06-9E88-42DB-8E67-3D4C532258DC}" presName="Name18" presStyleLbl="sibTrans2D1" presStyleIdx="1" presStyleCnt="2" custAng="0" custScaleX="277909" custScaleY="192099" custLinFactNeighborX="-60243" custLinFactNeighborY="39940"/>
      <dgm:spPr/>
      <dgm:t>
        <a:bodyPr/>
        <a:lstStyle/>
        <a:p>
          <a:endParaRPr lang="en-US"/>
        </a:p>
      </dgm:t>
    </dgm:pt>
    <dgm:pt modelId="{5A045358-10BB-4899-80BD-8E36C996A186}" type="pres">
      <dgm:prSet presAssocID="{71A9B131-B8F6-44E7-88ED-7C47A420C2D8}" presName="composite1" presStyleCnt="0"/>
      <dgm:spPr/>
    </dgm:pt>
    <dgm:pt modelId="{5C41AA0F-C8A4-48D0-A863-320B3A6A474A}" type="pres">
      <dgm:prSet presAssocID="{71A9B131-B8F6-44E7-88ED-7C47A420C2D8}" presName="dummyNode1" presStyleLbl="node1" presStyleIdx="1" presStyleCnt="3"/>
      <dgm:spPr/>
    </dgm:pt>
    <dgm:pt modelId="{5A10BF1E-FD04-4F37-870B-A76A5CC6BA02}" type="pres">
      <dgm:prSet presAssocID="{71A9B131-B8F6-44E7-88ED-7C47A420C2D8}" presName="childNode1" presStyleLbl="bgAcc1" presStyleIdx="2" presStyleCnt="3">
        <dgm:presLayoutVars>
          <dgm:bulletEnabled val="1"/>
        </dgm:presLayoutVars>
      </dgm:prSet>
      <dgm:spPr/>
      <dgm:t>
        <a:bodyPr/>
        <a:lstStyle/>
        <a:p>
          <a:endParaRPr lang="en-US"/>
        </a:p>
      </dgm:t>
    </dgm:pt>
    <dgm:pt modelId="{C95719A9-B0B8-4091-8FE7-853B1208863B}" type="pres">
      <dgm:prSet presAssocID="{71A9B131-B8F6-44E7-88ED-7C47A420C2D8}" presName="childNode1tx" presStyleLbl="bgAcc1" presStyleIdx="2" presStyleCnt="3">
        <dgm:presLayoutVars>
          <dgm:bulletEnabled val="1"/>
        </dgm:presLayoutVars>
      </dgm:prSet>
      <dgm:spPr/>
      <dgm:t>
        <a:bodyPr/>
        <a:lstStyle/>
        <a:p>
          <a:endParaRPr lang="en-US"/>
        </a:p>
      </dgm:t>
    </dgm:pt>
    <dgm:pt modelId="{1997D2EB-CD36-4195-B99D-B290E31AE76E}" type="pres">
      <dgm:prSet presAssocID="{71A9B131-B8F6-44E7-88ED-7C47A420C2D8}" presName="parentNode1" presStyleLbl="node1" presStyleIdx="2" presStyleCnt="3" custLinFactNeighborX="-10268" custLinFactNeighborY="36669">
        <dgm:presLayoutVars>
          <dgm:chMax val="1"/>
          <dgm:bulletEnabled val="1"/>
        </dgm:presLayoutVars>
      </dgm:prSet>
      <dgm:spPr/>
      <dgm:t>
        <a:bodyPr/>
        <a:lstStyle/>
        <a:p>
          <a:endParaRPr lang="en-US"/>
        </a:p>
      </dgm:t>
    </dgm:pt>
    <dgm:pt modelId="{BB3E422B-883D-4335-A44D-F0DF1649F7B7}" type="pres">
      <dgm:prSet presAssocID="{71A9B131-B8F6-44E7-88ED-7C47A420C2D8}" presName="connSite1" presStyleCnt="0"/>
      <dgm:spPr/>
    </dgm:pt>
  </dgm:ptLst>
  <dgm:cxnLst>
    <dgm:cxn modelId="{41C04A0D-640D-4CD2-A5A7-87633ACD3165}" type="presOf" srcId="{71A9B131-B8F6-44E7-88ED-7C47A420C2D8}" destId="{1997D2EB-CD36-4195-B99D-B290E31AE76E}" srcOrd="0" destOrd="0" presId="urn:microsoft.com/office/officeart/2005/8/layout/hProcess4"/>
    <dgm:cxn modelId="{5E8C96B7-A7C3-4072-8D18-8CAFA8DBAA0B}" srcId="{71A9B131-B8F6-44E7-88ED-7C47A420C2D8}" destId="{ED017033-0963-48E7-AE3C-BE88906812E0}" srcOrd="0" destOrd="0" parTransId="{9D523D89-077F-4546-8C34-F0E16058EDAB}" sibTransId="{CCDD1870-A226-4EDE-B0E9-65A753C5EA23}"/>
    <dgm:cxn modelId="{EB199ECD-6275-4CC5-BBA7-08F12EFEE082}" type="presOf" srcId="{4D33702A-AFC6-4075-A5A7-8F906230E8DD}" destId="{1B84B06C-8C98-46C8-97F0-E7EB7910BC0E}" srcOrd="0" destOrd="0" presId="urn:microsoft.com/office/officeart/2005/8/layout/hProcess4"/>
    <dgm:cxn modelId="{169AC152-E795-4C7D-A7E8-200AED1F9DF3}" type="presOf" srcId="{70973E2C-1404-4307-BF60-3CED76112FA0}" destId="{8A12EA58-0F5A-4A42-841D-015B73629C39}" srcOrd="0" destOrd="0" presId="urn:microsoft.com/office/officeart/2005/8/layout/hProcess4"/>
    <dgm:cxn modelId="{A1825D9F-99C2-4763-9BFC-552AA03AABE4}" srcId="{70973E2C-1404-4307-BF60-3CED76112FA0}" destId="{71A9B131-B8F6-44E7-88ED-7C47A420C2D8}" srcOrd="2" destOrd="0" parTransId="{5046D3FE-69C0-49C8-B837-B4F41087288C}" sibTransId="{362E9DCE-EC36-4C9B-8E53-13D0BB7F9BE0}"/>
    <dgm:cxn modelId="{54180A1E-03FE-4619-9428-06E985E54205}" type="presOf" srcId="{A45C7BD2-DECA-443B-B17E-B1215A96C025}" destId="{5B2F3772-8056-4293-886A-66BFDBAE7105}" srcOrd="0" destOrd="0" presId="urn:microsoft.com/office/officeart/2005/8/layout/hProcess4"/>
    <dgm:cxn modelId="{BC6056A5-66A8-4CA5-97AC-10FE78DFD31F}" type="presOf" srcId="{C3CBEF06-9E88-42DB-8E67-3D4C532258DC}" destId="{55A6FDBE-A034-4DBC-8797-769B3E27AF67}" srcOrd="0" destOrd="0" presId="urn:microsoft.com/office/officeart/2005/8/layout/hProcess4"/>
    <dgm:cxn modelId="{2BBA8809-000A-41A9-8787-25716E743873}" srcId="{70973E2C-1404-4307-BF60-3CED76112FA0}" destId="{61AEF2E2-5C0C-4668-ADF1-1336BEC35427}" srcOrd="1" destOrd="0" parTransId="{FBC7EC49-65AC-46DA-80FE-54582BC64F0F}" sibTransId="{C3CBEF06-9E88-42DB-8E67-3D4C532258DC}"/>
    <dgm:cxn modelId="{496811BA-7D0A-49B7-8491-7D26BE30C465}" srcId="{70973E2C-1404-4307-BF60-3CED76112FA0}" destId="{A45C7BD2-DECA-443B-B17E-B1215A96C025}" srcOrd="0" destOrd="0" parTransId="{095CFA7B-B94C-4F43-B455-849EB7D0CF4B}" sibTransId="{3C2529D0-FDEA-4F4D-9C30-75EB0E09CCA4}"/>
    <dgm:cxn modelId="{285696F3-D170-496A-A3AE-FCC963F0D225}" type="presOf" srcId="{ED017033-0963-48E7-AE3C-BE88906812E0}" destId="{C95719A9-B0B8-4091-8FE7-853B1208863B}" srcOrd="1" destOrd="0" presId="urn:microsoft.com/office/officeart/2005/8/layout/hProcess4"/>
    <dgm:cxn modelId="{31DE1130-2510-48CB-BB98-861E990F620E}" type="presOf" srcId="{4D33702A-AFC6-4075-A5A7-8F906230E8DD}" destId="{68B34B7F-40A3-44CF-940A-56AE429BB1A7}" srcOrd="1" destOrd="0" presId="urn:microsoft.com/office/officeart/2005/8/layout/hProcess4"/>
    <dgm:cxn modelId="{B53A1545-E788-44E8-BEB9-3E2C03C80A50}" type="presOf" srcId="{61AEF2E2-5C0C-4668-ADF1-1336BEC35427}" destId="{332AC96A-9DB4-49DF-855A-1DCEF854B414}" srcOrd="0" destOrd="0" presId="urn:microsoft.com/office/officeart/2005/8/layout/hProcess4"/>
    <dgm:cxn modelId="{EFCD4E1B-5767-4D51-B35C-E7EF62E72E08}" srcId="{61AEF2E2-5C0C-4668-ADF1-1336BEC35427}" destId="{4D33702A-AFC6-4075-A5A7-8F906230E8DD}" srcOrd="0" destOrd="0" parTransId="{AD2E55BA-7BB0-40BD-A423-B3D86BB196C3}" sibTransId="{36A5C971-AA99-4832-8A14-2BBE0A9E7BA9}"/>
    <dgm:cxn modelId="{258C1C09-BDC9-4364-9E6B-75B3DAA6FB35}" type="presOf" srcId="{ED017033-0963-48E7-AE3C-BE88906812E0}" destId="{5A10BF1E-FD04-4F37-870B-A76A5CC6BA02}" srcOrd="0" destOrd="0" presId="urn:microsoft.com/office/officeart/2005/8/layout/hProcess4"/>
    <dgm:cxn modelId="{55CCD2F7-DD0A-4556-8719-C200018805BE}" type="presOf" srcId="{3C2529D0-FDEA-4F4D-9C30-75EB0E09CCA4}" destId="{7422C065-EFA2-4070-B061-91792EFC0AA9}" srcOrd="0" destOrd="0" presId="urn:microsoft.com/office/officeart/2005/8/layout/hProcess4"/>
    <dgm:cxn modelId="{2FD0C1CC-A368-4BED-A65C-6F1A4901C7AF}" type="presParOf" srcId="{8A12EA58-0F5A-4A42-841D-015B73629C39}" destId="{0E163156-87FC-4AD2-A0F4-284A6F45D57B}" srcOrd="0" destOrd="0" presId="urn:microsoft.com/office/officeart/2005/8/layout/hProcess4"/>
    <dgm:cxn modelId="{3FF287BC-67A1-4E91-ADD9-C25E3DB03914}" type="presParOf" srcId="{8A12EA58-0F5A-4A42-841D-015B73629C39}" destId="{4EBB943D-B5F7-414D-9C60-2DF95E378342}" srcOrd="1" destOrd="0" presId="urn:microsoft.com/office/officeart/2005/8/layout/hProcess4"/>
    <dgm:cxn modelId="{B8126E9E-CC26-4DD2-9B3B-77F14DF77BC0}" type="presParOf" srcId="{8A12EA58-0F5A-4A42-841D-015B73629C39}" destId="{314416AB-874F-41D1-9D86-BF53A9187B1C}" srcOrd="2" destOrd="0" presId="urn:microsoft.com/office/officeart/2005/8/layout/hProcess4"/>
    <dgm:cxn modelId="{CF74D24D-3491-4B15-BBA8-5CC09D240AA6}" type="presParOf" srcId="{314416AB-874F-41D1-9D86-BF53A9187B1C}" destId="{02C084AE-F675-4C67-815F-02883F4E2FA6}" srcOrd="0" destOrd="0" presId="urn:microsoft.com/office/officeart/2005/8/layout/hProcess4"/>
    <dgm:cxn modelId="{F3E3AB77-D99A-4626-972D-19AEDED3D580}" type="presParOf" srcId="{02C084AE-F675-4C67-815F-02883F4E2FA6}" destId="{EBB5AC79-A6FE-4F4A-BC45-E89B5B28EC0F}" srcOrd="0" destOrd="0" presId="urn:microsoft.com/office/officeart/2005/8/layout/hProcess4"/>
    <dgm:cxn modelId="{56034E2B-50C4-4241-B0DE-210CA634FD23}" type="presParOf" srcId="{02C084AE-F675-4C67-815F-02883F4E2FA6}" destId="{AAE3266A-45C9-46FE-9307-F558AE7544C3}" srcOrd="1" destOrd="0" presId="urn:microsoft.com/office/officeart/2005/8/layout/hProcess4"/>
    <dgm:cxn modelId="{543FE76A-77FD-4CF7-A64B-67B165A18873}" type="presParOf" srcId="{02C084AE-F675-4C67-815F-02883F4E2FA6}" destId="{7E09CADB-6F08-4804-BCEB-42266B2AC479}" srcOrd="2" destOrd="0" presId="urn:microsoft.com/office/officeart/2005/8/layout/hProcess4"/>
    <dgm:cxn modelId="{F3F9F060-ED84-44EC-86A1-94DFF1D6B9BC}" type="presParOf" srcId="{02C084AE-F675-4C67-815F-02883F4E2FA6}" destId="{5B2F3772-8056-4293-886A-66BFDBAE7105}" srcOrd="3" destOrd="0" presId="urn:microsoft.com/office/officeart/2005/8/layout/hProcess4"/>
    <dgm:cxn modelId="{34152949-081A-443B-9B6F-0F2338BF2C63}" type="presParOf" srcId="{02C084AE-F675-4C67-815F-02883F4E2FA6}" destId="{FF63A7EB-76D3-4D82-8F98-8C6C5CF6AC88}" srcOrd="4" destOrd="0" presId="urn:microsoft.com/office/officeart/2005/8/layout/hProcess4"/>
    <dgm:cxn modelId="{22C1504E-6665-49F6-A3EF-2805BDE17CC4}" type="presParOf" srcId="{314416AB-874F-41D1-9D86-BF53A9187B1C}" destId="{7422C065-EFA2-4070-B061-91792EFC0AA9}" srcOrd="1" destOrd="0" presId="urn:microsoft.com/office/officeart/2005/8/layout/hProcess4"/>
    <dgm:cxn modelId="{52ECB4C2-0834-4DDC-8A69-7B44AA12043C}" type="presParOf" srcId="{314416AB-874F-41D1-9D86-BF53A9187B1C}" destId="{E804AD48-C609-454C-B892-F0A1987DB2CF}" srcOrd="2" destOrd="0" presId="urn:microsoft.com/office/officeart/2005/8/layout/hProcess4"/>
    <dgm:cxn modelId="{20CBB15F-E6D4-4E8C-AFA6-BED02002895A}" type="presParOf" srcId="{E804AD48-C609-454C-B892-F0A1987DB2CF}" destId="{FBB8BAB0-E99D-4CE4-ADF4-BC7060ABDDE2}" srcOrd="0" destOrd="0" presId="urn:microsoft.com/office/officeart/2005/8/layout/hProcess4"/>
    <dgm:cxn modelId="{36C99206-BDB1-4D32-8DA8-CCA90954A997}" type="presParOf" srcId="{E804AD48-C609-454C-B892-F0A1987DB2CF}" destId="{1B84B06C-8C98-46C8-97F0-E7EB7910BC0E}" srcOrd="1" destOrd="0" presId="urn:microsoft.com/office/officeart/2005/8/layout/hProcess4"/>
    <dgm:cxn modelId="{96EDFF48-CC9C-4A7F-9545-02AB30F84B00}" type="presParOf" srcId="{E804AD48-C609-454C-B892-F0A1987DB2CF}" destId="{68B34B7F-40A3-44CF-940A-56AE429BB1A7}" srcOrd="2" destOrd="0" presId="urn:microsoft.com/office/officeart/2005/8/layout/hProcess4"/>
    <dgm:cxn modelId="{115C0E6D-F1C5-4D02-BF26-F4EA7D44F66C}" type="presParOf" srcId="{E804AD48-C609-454C-B892-F0A1987DB2CF}" destId="{332AC96A-9DB4-49DF-855A-1DCEF854B414}" srcOrd="3" destOrd="0" presId="urn:microsoft.com/office/officeart/2005/8/layout/hProcess4"/>
    <dgm:cxn modelId="{C94310C2-A916-4288-8009-D1CD4B497CD5}" type="presParOf" srcId="{E804AD48-C609-454C-B892-F0A1987DB2CF}" destId="{7D454FB5-80C3-4186-9EE8-96D20F81EA88}" srcOrd="4" destOrd="0" presId="urn:microsoft.com/office/officeart/2005/8/layout/hProcess4"/>
    <dgm:cxn modelId="{78E77209-93BC-4B84-9A50-F1DC0EAC9D8C}" type="presParOf" srcId="{314416AB-874F-41D1-9D86-BF53A9187B1C}" destId="{55A6FDBE-A034-4DBC-8797-769B3E27AF67}" srcOrd="3" destOrd="0" presId="urn:microsoft.com/office/officeart/2005/8/layout/hProcess4"/>
    <dgm:cxn modelId="{2D360C55-9476-410C-B337-08C6545C949A}" type="presParOf" srcId="{314416AB-874F-41D1-9D86-BF53A9187B1C}" destId="{5A045358-10BB-4899-80BD-8E36C996A186}" srcOrd="4" destOrd="0" presId="urn:microsoft.com/office/officeart/2005/8/layout/hProcess4"/>
    <dgm:cxn modelId="{595BB78E-C414-4A9B-8677-259BF4EAD405}" type="presParOf" srcId="{5A045358-10BB-4899-80BD-8E36C996A186}" destId="{5C41AA0F-C8A4-48D0-A863-320B3A6A474A}" srcOrd="0" destOrd="0" presId="urn:microsoft.com/office/officeart/2005/8/layout/hProcess4"/>
    <dgm:cxn modelId="{A23EC04E-A4ED-4CDD-AA21-066F4160D90A}" type="presParOf" srcId="{5A045358-10BB-4899-80BD-8E36C996A186}" destId="{5A10BF1E-FD04-4F37-870B-A76A5CC6BA02}" srcOrd="1" destOrd="0" presId="urn:microsoft.com/office/officeart/2005/8/layout/hProcess4"/>
    <dgm:cxn modelId="{E9C8371A-FD7C-43B9-83C0-1BCBF0D701A0}" type="presParOf" srcId="{5A045358-10BB-4899-80BD-8E36C996A186}" destId="{C95719A9-B0B8-4091-8FE7-853B1208863B}" srcOrd="2" destOrd="0" presId="urn:microsoft.com/office/officeart/2005/8/layout/hProcess4"/>
    <dgm:cxn modelId="{87382157-4792-48F5-B8C8-86B11E0D0940}" type="presParOf" srcId="{5A045358-10BB-4899-80BD-8E36C996A186}" destId="{1997D2EB-CD36-4195-B99D-B290E31AE76E}" srcOrd="3" destOrd="0" presId="urn:microsoft.com/office/officeart/2005/8/layout/hProcess4"/>
    <dgm:cxn modelId="{7CC01407-F3AE-41F9-90D7-A4657ACF06EF}" type="presParOf" srcId="{5A045358-10BB-4899-80BD-8E36C996A186}" destId="{BB3E422B-883D-4335-A44D-F0DF1649F7B7}" srcOrd="4" destOrd="0" presId="urn:microsoft.com/office/officeart/2005/8/layout/h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A2EA18-532F-49A3-B29A-0847E073841D}" type="doc">
      <dgm:prSet loTypeId="urn:microsoft.com/office/officeart/2005/8/layout/bList2" loCatId="list" qsTypeId="urn:microsoft.com/office/officeart/2005/8/quickstyle/simple1" qsCatId="simple" csTypeId="urn:microsoft.com/office/officeart/2005/8/colors/accent1_2" csCatId="accent1" phldr="0"/>
      <dgm:spPr/>
    </dgm:pt>
    <dgm:pt modelId="{12FDFED0-AE16-4824-A00F-D30907632E34}">
      <dgm:prSet phldrT="[Text]" phldr="1"/>
      <dgm:spPr/>
      <dgm:t>
        <a:bodyPr/>
        <a:lstStyle/>
        <a:p>
          <a:endParaRPr lang="en-US"/>
        </a:p>
      </dgm:t>
    </dgm:pt>
    <dgm:pt modelId="{41C6BD15-7986-4619-83E2-C7737599BA4B}" type="parTrans" cxnId="{23C79B6B-6199-4EFC-A053-F992F3455AC0}">
      <dgm:prSet/>
      <dgm:spPr/>
    </dgm:pt>
    <dgm:pt modelId="{FD2E5587-38CF-4886-9980-A2771AF82748}" type="sibTrans" cxnId="{23C79B6B-6199-4EFC-A053-F992F3455AC0}">
      <dgm:prSet/>
      <dgm:spPr/>
    </dgm:pt>
    <dgm:pt modelId="{E3663823-6C3A-44D8-825D-C5684A80FB83}">
      <dgm:prSet phldrT="[Text]" phldr="1"/>
      <dgm:spPr/>
      <dgm:t>
        <a:bodyPr/>
        <a:lstStyle/>
        <a:p>
          <a:endParaRPr lang="en-US"/>
        </a:p>
      </dgm:t>
    </dgm:pt>
    <dgm:pt modelId="{311D2917-DBB6-4F81-A86F-42BC213A9518}" type="parTrans" cxnId="{C153E2D5-005E-44EE-A558-4BF574ED838B}">
      <dgm:prSet/>
      <dgm:spPr/>
    </dgm:pt>
    <dgm:pt modelId="{DF3CDCA7-6FFC-470C-9FA2-93CC1442ABA5}" type="sibTrans" cxnId="{C153E2D5-005E-44EE-A558-4BF574ED838B}">
      <dgm:prSet/>
      <dgm:spPr/>
    </dgm:pt>
    <dgm:pt modelId="{1B244AE2-24EF-47F3-877B-BABC96F8A942}">
      <dgm:prSet phldrT="[Text]" phldr="1"/>
      <dgm:spPr/>
      <dgm:t>
        <a:bodyPr/>
        <a:lstStyle/>
        <a:p>
          <a:endParaRPr lang="en-US"/>
        </a:p>
      </dgm:t>
    </dgm:pt>
    <dgm:pt modelId="{B4D1685D-7545-4126-B5BE-F4EF443DAE51}" type="parTrans" cxnId="{DE2E8076-31CB-457A-932D-8A00DB99BE4C}">
      <dgm:prSet/>
      <dgm:spPr/>
    </dgm:pt>
    <dgm:pt modelId="{39B54256-2A21-4A10-B3EF-75E0232863C0}" type="sibTrans" cxnId="{DE2E8076-31CB-457A-932D-8A00DB99BE4C}">
      <dgm:prSet/>
      <dgm:spPr/>
    </dgm:pt>
    <dgm:pt modelId="{555A8AC7-6097-4F17-9BAC-981C84946DBF}" type="pres">
      <dgm:prSet presAssocID="{42A2EA18-532F-49A3-B29A-0847E073841D}" presName="diagram" presStyleCnt="0">
        <dgm:presLayoutVars>
          <dgm:dir/>
          <dgm:animLvl val="lvl"/>
          <dgm:resizeHandles val="exact"/>
        </dgm:presLayoutVars>
      </dgm:prSet>
      <dgm:spPr/>
    </dgm:pt>
    <dgm:pt modelId="{F5E6C300-9F55-4BD2-98FB-A6240A833720}" type="pres">
      <dgm:prSet presAssocID="{12FDFED0-AE16-4824-A00F-D30907632E34}" presName="compNode" presStyleCnt="0"/>
      <dgm:spPr/>
    </dgm:pt>
    <dgm:pt modelId="{93BF27B1-A367-4119-AE5E-399FCDE8171C}" type="pres">
      <dgm:prSet presAssocID="{12FDFED0-AE16-4824-A00F-D30907632E34}" presName="childRect" presStyleLbl="bgAcc1" presStyleIdx="0" presStyleCnt="3">
        <dgm:presLayoutVars>
          <dgm:bulletEnabled val="1"/>
        </dgm:presLayoutVars>
      </dgm:prSet>
      <dgm:spPr/>
    </dgm:pt>
    <dgm:pt modelId="{E00557E0-B501-464D-8DB4-8940EACAE97D}" type="pres">
      <dgm:prSet presAssocID="{12FDFED0-AE16-4824-A00F-D30907632E34}" presName="parentText" presStyleLbl="node1" presStyleIdx="0" presStyleCnt="0">
        <dgm:presLayoutVars>
          <dgm:chMax val="0"/>
          <dgm:bulletEnabled val="1"/>
        </dgm:presLayoutVars>
      </dgm:prSet>
      <dgm:spPr/>
      <dgm:t>
        <a:bodyPr/>
        <a:lstStyle/>
        <a:p>
          <a:endParaRPr lang="en-US"/>
        </a:p>
      </dgm:t>
    </dgm:pt>
    <dgm:pt modelId="{5456BFAB-7FA0-4489-A52C-0C75CDF6BEDD}" type="pres">
      <dgm:prSet presAssocID="{12FDFED0-AE16-4824-A00F-D30907632E34}" presName="parentRect" presStyleLbl="alignNode1" presStyleIdx="0" presStyleCnt="3"/>
      <dgm:spPr/>
      <dgm:t>
        <a:bodyPr/>
        <a:lstStyle/>
        <a:p>
          <a:endParaRPr lang="en-US"/>
        </a:p>
      </dgm:t>
    </dgm:pt>
    <dgm:pt modelId="{F864BCF3-64B8-425E-9D53-50786C990D04}" type="pres">
      <dgm:prSet presAssocID="{12FDFED0-AE16-4824-A00F-D30907632E34}" presName="adorn" presStyleLbl="fgAccFollowNode1" presStyleIdx="0" presStyleCnt="3"/>
      <dgm:spPr/>
    </dgm:pt>
    <dgm:pt modelId="{798EA4B6-4EC0-4932-8AE2-62CE2E6BFAAB}" type="pres">
      <dgm:prSet presAssocID="{FD2E5587-38CF-4886-9980-A2771AF82748}" presName="sibTrans" presStyleLbl="sibTrans2D1" presStyleIdx="0" presStyleCnt="0"/>
      <dgm:spPr/>
    </dgm:pt>
    <dgm:pt modelId="{532DD104-2FD6-476B-B71E-27A9AD7F7CC6}" type="pres">
      <dgm:prSet presAssocID="{E3663823-6C3A-44D8-825D-C5684A80FB83}" presName="compNode" presStyleCnt="0"/>
      <dgm:spPr/>
    </dgm:pt>
    <dgm:pt modelId="{DF268848-16D6-4B94-92D2-12D7E143C7E9}" type="pres">
      <dgm:prSet presAssocID="{E3663823-6C3A-44D8-825D-C5684A80FB83}" presName="childRect" presStyleLbl="bgAcc1" presStyleIdx="1" presStyleCnt="3">
        <dgm:presLayoutVars>
          <dgm:bulletEnabled val="1"/>
        </dgm:presLayoutVars>
      </dgm:prSet>
      <dgm:spPr/>
    </dgm:pt>
    <dgm:pt modelId="{DE61F946-761B-44BD-A7D4-E8453145915C}" type="pres">
      <dgm:prSet presAssocID="{E3663823-6C3A-44D8-825D-C5684A80FB83}" presName="parentText" presStyleLbl="node1" presStyleIdx="0" presStyleCnt="0">
        <dgm:presLayoutVars>
          <dgm:chMax val="0"/>
          <dgm:bulletEnabled val="1"/>
        </dgm:presLayoutVars>
      </dgm:prSet>
      <dgm:spPr/>
      <dgm:t>
        <a:bodyPr/>
        <a:lstStyle/>
        <a:p>
          <a:endParaRPr lang="en-US"/>
        </a:p>
      </dgm:t>
    </dgm:pt>
    <dgm:pt modelId="{AA47F088-316B-49A2-8EC1-C8F7B6C3F2F2}" type="pres">
      <dgm:prSet presAssocID="{E3663823-6C3A-44D8-825D-C5684A80FB83}" presName="parentRect" presStyleLbl="alignNode1" presStyleIdx="1" presStyleCnt="3"/>
      <dgm:spPr/>
      <dgm:t>
        <a:bodyPr/>
        <a:lstStyle/>
        <a:p>
          <a:endParaRPr lang="en-US"/>
        </a:p>
      </dgm:t>
    </dgm:pt>
    <dgm:pt modelId="{5D7F7AFB-0A23-4B64-92DF-C20E68D1B20F}" type="pres">
      <dgm:prSet presAssocID="{E3663823-6C3A-44D8-825D-C5684A80FB83}" presName="adorn" presStyleLbl="fgAccFollowNode1" presStyleIdx="1" presStyleCnt="3"/>
      <dgm:spPr/>
    </dgm:pt>
    <dgm:pt modelId="{9BA592F4-1DFB-484A-8C04-1D055BDBCDAD}" type="pres">
      <dgm:prSet presAssocID="{DF3CDCA7-6FFC-470C-9FA2-93CC1442ABA5}" presName="sibTrans" presStyleLbl="sibTrans2D1" presStyleIdx="0" presStyleCnt="0"/>
      <dgm:spPr/>
    </dgm:pt>
    <dgm:pt modelId="{50652F91-9D86-4379-A9F6-462A450009C6}" type="pres">
      <dgm:prSet presAssocID="{1B244AE2-24EF-47F3-877B-BABC96F8A942}" presName="compNode" presStyleCnt="0"/>
      <dgm:spPr/>
    </dgm:pt>
    <dgm:pt modelId="{371063A2-A078-422B-8509-B451B6F0D68E}" type="pres">
      <dgm:prSet presAssocID="{1B244AE2-24EF-47F3-877B-BABC96F8A942}" presName="childRect" presStyleLbl="bgAcc1" presStyleIdx="2" presStyleCnt="3">
        <dgm:presLayoutVars>
          <dgm:bulletEnabled val="1"/>
        </dgm:presLayoutVars>
      </dgm:prSet>
      <dgm:spPr/>
    </dgm:pt>
    <dgm:pt modelId="{5304A2EB-2018-4E48-AF5D-D1383B8C5E0D}" type="pres">
      <dgm:prSet presAssocID="{1B244AE2-24EF-47F3-877B-BABC96F8A942}" presName="parentText" presStyleLbl="node1" presStyleIdx="0" presStyleCnt="0">
        <dgm:presLayoutVars>
          <dgm:chMax val="0"/>
          <dgm:bulletEnabled val="1"/>
        </dgm:presLayoutVars>
      </dgm:prSet>
      <dgm:spPr/>
      <dgm:t>
        <a:bodyPr/>
        <a:lstStyle/>
        <a:p>
          <a:endParaRPr lang="en-US"/>
        </a:p>
      </dgm:t>
    </dgm:pt>
    <dgm:pt modelId="{F32A0BE4-1AF1-45AE-B1F4-1E5764AA67BA}" type="pres">
      <dgm:prSet presAssocID="{1B244AE2-24EF-47F3-877B-BABC96F8A942}" presName="parentRect" presStyleLbl="alignNode1" presStyleIdx="2" presStyleCnt="3"/>
      <dgm:spPr/>
      <dgm:t>
        <a:bodyPr/>
        <a:lstStyle/>
        <a:p>
          <a:endParaRPr lang="en-US"/>
        </a:p>
      </dgm:t>
    </dgm:pt>
    <dgm:pt modelId="{6E9B2EE6-9DB5-4FD7-A10E-DE9D7831DFFA}" type="pres">
      <dgm:prSet presAssocID="{1B244AE2-24EF-47F3-877B-BABC96F8A942}" presName="adorn" presStyleLbl="fgAccFollowNode1" presStyleIdx="2" presStyleCnt="3"/>
      <dgm:spPr/>
    </dgm:pt>
  </dgm:ptLst>
  <dgm:cxnLst>
    <dgm:cxn modelId="{B0B68529-553A-4BCC-9938-9337EF192E20}" type="presOf" srcId="{12FDFED0-AE16-4824-A00F-D30907632E34}" destId="{E00557E0-B501-464D-8DB4-8940EACAE97D}" srcOrd="0" destOrd="0" presId="urn:microsoft.com/office/officeart/2005/8/layout/bList2"/>
    <dgm:cxn modelId="{218877B6-F52D-47EF-AA2C-EDE4E36F7A11}" type="presOf" srcId="{1B244AE2-24EF-47F3-877B-BABC96F8A942}" destId="{5304A2EB-2018-4E48-AF5D-D1383B8C5E0D}" srcOrd="0" destOrd="0" presId="urn:microsoft.com/office/officeart/2005/8/layout/bList2"/>
    <dgm:cxn modelId="{DAEB6A79-9A68-4001-9071-725E8D2FCCA4}" type="presOf" srcId="{42A2EA18-532F-49A3-B29A-0847E073841D}" destId="{555A8AC7-6097-4F17-9BAC-981C84946DBF}" srcOrd="0" destOrd="0" presId="urn:microsoft.com/office/officeart/2005/8/layout/bList2"/>
    <dgm:cxn modelId="{C153E2D5-005E-44EE-A558-4BF574ED838B}" srcId="{42A2EA18-532F-49A3-B29A-0847E073841D}" destId="{E3663823-6C3A-44D8-825D-C5684A80FB83}" srcOrd="1" destOrd="0" parTransId="{311D2917-DBB6-4F81-A86F-42BC213A9518}" sibTransId="{DF3CDCA7-6FFC-470C-9FA2-93CC1442ABA5}"/>
    <dgm:cxn modelId="{6FAC6476-0A36-4FDD-A03C-18985BE732B5}" type="presOf" srcId="{12FDFED0-AE16-4824-A00F-D30907632E34}" destId="{5456BFAB-7FA0-4489-A52C-0C75CDF6BEDD}" srcOrd="1" destOrd="0" presId="urn:microsoft.com/office/officeart/2005/8/layout/bList2"/>
    <dgm:cxn modelId="{56D3E9D0-857F-40F5-9982-0CA972025689}" type="presOf" srcId="{E3663823-6C3A-44D8-825D-C5684A80FB83}" destId="{DE61F946-761B-44BD-A7D4-E8453145915C}" srcOrd="0" destOrd="0" presId="urn:microsoft.com/office/officeart/2005/8/layout/bList2"/>
    <dgm:cxn modelId="{A25F131B-69E8-47E0-AF23-049911641B1F}" type="presOf" srcId="{1B244AE2-24EF-47F3-877B-BABC96F8A942}" destId="{F32A0BE4-1AF1-45AE-B1F4-1E5764AA67BA}" srcOrd="1" destOrd="0" presId="urn:microsoft.com/office/officeart/2005/8/layout/bList2"/>
    <dgm:cxn modelId="{23C79B6B-6199-4EFC-A053-F992F3455AC0}" srcId="{42A2EA18-532F-49A3-B29A-0847E073841D}" destId="{12FDFED0-AE16-4824-A00F-D30907632E34}" srcOrd="0" destOrd="0" parTransId="{41C6BD15-7986-4619-83E2-C7737599BA4B}" sibTransId="{FD2E5587-38CF-4886-9980-A2771AF82748}"/>
    <dgm:cxn modelId="{481E152C-E9C0-4FAC-B034-B49BCF21B394}" type="presOf" srcId="{DF3CDCA7-6FFC-470C-9FA2-93CC1442ABA5}" destId="{9BA592F4-1DFB-484A-8C04-1D055BDBCDAD}" srcOrd="0" destOrd="0" presId="urn:microsoft.com/office/officeart/2005/8/layout/bList2"/>
    <dgm:cxn modelId="{8948E4C5-11AE-4626-8E12-FB56CC1D7223}" type="presOf" srcId="{FD2E5587-38CF-4886-9980-A2771AF82748}" destId="{798EA4B6-4EC0-4932-8AE2-62CE2E6BFAAB}" srcOrd="0" destOrd="0" presId="urn:microsoft.com/office/officeart/2005/8/layout/bList2"/>
    <dgm:cxn modelId="{E5327888-64D1-4525-B03C-CFCF9E902AB0}" type="presOf" srcId="{E3663823-6C3A-44D8-825D-C5684A80FB83}" destId="{AA47F088-316B-49A2-8EC1-C8F7B6C3F2F2}" srcOrd="1" destOrd="0" presId="urn:microsoft.com/office/officeart/2005/8/layout/bList2"/>
    <dgm:cxn modelId="{DE2E8076-31CB-457A-932D-8A00DB99BE4C}" srcId="{42A2EA18-532F-49A3-B29A-0847E073841D}" destId="{1B244AE2-24EF-47F3-877B-BABC96F8A942}" srcOrd="2" destOrd="0" parTransId="{B4D1685D-7545-4126-B5BE-F4EF443DAE51}" sibTransId="{39B54256-2A21-4A10-B3EF-75E0232863C0}"/>
    <dgm:cxn modelId="{08E710CE-D13A-4399-953F-7A6B93CBFBBB}" type="presParOf" srcId="{555A8AC7-6097-4F17-9BAC-981C84946DBF}" destId="{F5E6C300-9F55-4BD2-98FB-A6240A833720}" srcOrd="0" destOrd="0" presId="urn:microsoft.com/office/officeart/2005/8/layout/bList2"/>
    <dgm:cxn modelId="{63461360-EA22-4427-9B5C-4AE90CC56F1A}" type="presParOf" srcId="{F5E6C300-9F55-4BD2-98FB-A6240A833720}" destId="{93BF27B1-A367-4119-AE5E-399FCDE8171C}" srcOrd="0" destOrd="0" presId="urn:microsoft.com/office/officeart/2005/8/layout/bList2"/>
    <dgm:cxn modelId="{9A5392B3-4842-4061-85D4-ED5F5E2DDB93}" type="presParOf" srcId="{F5E6C300-9F55-4BD2-98FB-A6240A833720}" destId="{E00557E0-B501-464D-8DB4-8940EACAE97D}" srcOrd="1" destOrd="0" presId="urn:microsoft.com/office/officeart/2005/8/layout/bList2"/>
    <dgm:cxn modelId="{67F94B78-6C7F-42C8-A4DD-D9EADB6DDDA4}" type="presParOf" srcId="{F5E6C300-9F55-4BD2-98FB-A6240A833720}" destId="{5456BFAB-7FA0-4489-A52C-0C75CDF6BEDD}" srcOrd="2" destOrd="0" presId="urn:microsoft.com/office/officeart/2005/8/layout/bList2"/>
    <dgm:cxn modelId="{CE0D1EBD-BF40-4D79-A7F8-AF07F91D28AD}" type="presParOf" srcId="{F5E6C300-9F55-4BD2-98FB-A6240A833720}" destId="{F864BCF3-64B8-425E-9D53-50786C990D04}" srcOrd="3" destOrd="0" presId="urn:microsoft.com/office/officeart/2005/8/layout/bList2"/>
    <dgm:cxn modelId="{DCEDEE00-2757-41A7-BA6A-252083766400}" type="presParOf" srcId="{555A8AC7-6097-4F17-9BAC-981C84946DBF}" destId="{798EA4B6-4EC0-4932-8AE2-62CE2E6BFAAB}" srcOrd="1" destOrd="0" presId="urn:microsoft.com/office/officeart/2005/8/layout/bList2"/>
    <dgm:cxn modelId="{3065FC6B-3137-4118-B089-A2D3C5BB8495}" type="presParOf" srcId="{555A8AC7-6097-4F17-9BAC-981C84946DBF}" destId="{532DD104-2FD6-476B-B71E-27A9AD7F7CC6}" srcOrd="2" destOrd="0" presId="urn:microsoft.com/office/officeart/2005/8/layout/bList2"/>
    <dgm:cxn modelId="{CFB53C51-F192-42DA-9AD4-36C0EA5AE529}" type="presParOf" srcId="{532DD104-2FD6-476B-B71E-27A9AD7F7CC6}" destId="{DF268848-16D6-4B94-92D2-12D7E143C7E9}" srcOrd="0" destOrd="0" presId="urn:microsoft.com/office/officeart/2005/8/layout/bList2"/>
    <dgm:cxn modelId="{29DECAFF-770F-49FB-A2CC-1BAB63D7321E}" type="presParOf" srcId="{532DD104-2FD6-476B-B71E-27A9AD7F7CC6}" destId="{DE61F946-761B-44BD-A7D4-E8453145915C}" srcOrd="1" destOrd="0" presId="urn:microsoft.com/office/officeart/2005/8/layout/bList2"/>
    <dgm:cxn modelId="{5C7A4C71-D6A2-4797-9851-21E392BC03B5}" type="presParOf" srcId="{532DD104-2FD6-476B-B71E-27A9AD7F7CC6}" destId="{AA47F088-316B-49A2-8EC1-C8F7B6C3F2F2}" srcOrd="2" destOrd="0" presId="urn:microsoft.com/office/officeart/2005/8/layout/bList2"/>
    <dgm:cxn modelId="{7C2C106A-311C-48C3-B7DE-1F5016AF88E8}" type="presParOf" srcId="{532DD104-2FD6-476B-B71E-27A9AD7F7CC6}" destId="{5D7F7AFB-0A23-4B64-92DF-C20E68D1B20F}" srcOrd="3" destOrd="0" presId="urn:microsoft.com/office/officeart/2005/8/layout/bList2"/>
    <dgm:cxn modelId="{35CB2564-C82D-476E-BA35-007D0BB8EDEE}" type="presParOf" srcId="{555A8AC7-6097-4F17-9BAC-981C84946DBF}" destId="{9BA592F4-1DFB-484A-8C04-1D055BDBCDAD}" srcOrd="3" destOrd="0" presId="urn:microsoft.com/office/officeart/2005/8/layout/bList2"/>
    <dgm:cxn modelId="{AE7672E6-2A06-45B2-88B1-B3E787F3F7FE}" type="presParOf" srcId="{555A8AC7-6097-4F17-9BAC-981C84946DBF}" destId="{50652F91-9D86-4379-A9F6-462A450009C6}" srcOrd="4" destOrd="0" presId="urn:microsoft.com/office/officeart/2005/8/layout/bList2"/>
    <dgm:cxn modelId="{EC0A442A-43FE-4552-83DB-91828273EE68}" type="presParOf" srcId="{50652F91-9D86-4379-A9F6-462A450009C6}" destId="{371063A2-A078-422B-8509-B451B6F0D68E}" srcOrd="0" destOrd="0" presId="urn:microsoft.com/office/officeart/2005/8/layout/bList2"/>
    <dgm:cxn modelId="{70902377-6785-4EA5-ADA3-50C41AC1E6FA}" type="presParOf" srcId="{50652F91-9D86-4379-A9F6-462A450009C6}" destId="{5304A2EB-2018-4E48-AF5D-D1383B8C5E0D}" srcOrd="1" destOrd="0" presId="urn:microsoft.com/office/officeart/2005/8/layout/bList2"/>
    <dgm:cxn modelId="{C260382C-6E70-454A-920A-17848BC1B91A}" type="presParOf" srcId="{50652F91-9D86-4379-A9F6-462A450009C6}" destId="{F32A0BE4-1AF1-45AE-B1F4-1E5764AA67BA}" srcOrd="2" destOrd="0" presId="urn:microsoft.com/office/officeart/2005/8/layout/bList2"/>
    <dgm:cxn modelId="{08C80170-A68F-4089-BF34-CB6A108223FD}" type="presParOf" srcId="{50652F91-9D86-4379-A9F6-462A450009C6}" destId="{6E9B2EE6-9DB5-4FD7-A10E-DE9D7831DFFA}"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85C46D-EBA9-4C1C-9D32-6F88B4715D79}"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US"/>
        </a:p>
      </dgm:t>
    </dgm:pt>
    <dgm:pt modelId="{9C0FA1C3-5193-4001-AD9E-D09E7ED4054E}">
      <dgm:prSet phldrT="[Text]"/>
      <dgm:spPr/>
      <dgm:t>
        <a:bodyPr/>
        <a:lstStyle/>
        <a:p>
          <a:r>
            <a:rPr lang="en-US" dirty="0" smtClean="0"/>
            <a:t>Continue </a:t>
          </a:r>
          <a:endParaRPr lang="en-US" dirty="0"/>
        </a:p>
      </dgm:t>
    </dgm:pt>
    <dgm:pt modelId="{1B6F1312-BD6E-48ED-A8D3-11164C460A9E}" type="parTrans" cxnId="{87CFFFCB-29DB-4FCF-B221-A118F09F4D59}">
      <dgm:prSet/>
      <dgm:spPr/>
      <dgm:t>
        <a:bodyPr/>
        <a:lstStyle/>
        <a:p>
          <a:endParaRPr lang="en-US"/>
        </a:p>
      </dgm:t>
    </dgm:pt>
    <dgm:pt modelId="{7D28A1CD-CEDD-40C8-B6D7-ED9C0BC095DE}" type="sibTrans" cxnId="{87CFFFCB-29DB-4FCF-B221-A118F09F4D59}">
      <dgm:prSet/>
      <dgm:spPr/>
      <dgm:t>
        <a:bodyPr/>
        <a:lstStyle/>
        <a:p>
          <a:endParaRPr lang="en-US"/>
        </a:p>
      </dgm:t>
    </dgm:pt>
    <dgm:pt modelId="{46B982A3-7311-4E40-AEBC-2BCDFC713E33}">
      <dgm:prSet phldrT="[Text]" custT="1"/>
      <dgm:spPr/>
      <dgm:t>
        <a:bodyPr/>
        <a:lstStyle/>
        <a:p>
          <a:r>
            <a:rPr lang="en-US" sz="2800" dirty="0" smtClean="0">
              <a:solidFill>
                <a:schemeClr val="accent5">
                  <a:lumMod val="75000"/>
                </a:schemeClr>
              </a:solidFill>
              <a:latin typeface="Calibri" pitchFamily="34" charset="0"/>
            </a:rPr>
            <a:t>Important information</a:t>
          </a:r>
          <a:endParaRPr lang="en-US" sz="2800" dirty="0">
            <a:solidFill>
              <a:schemeClr val="accent5">
                <a:lumMod val="75000"/>
              </a:schemeClr>
            </a:solidFill>
            <a:latin typeface="Calibri" pitchFamily="34" charset="0"/>
          </a:endParaRPr>
        </a:p>
      </dgm:t>
    </dgm:pt>
    <dgm:pt modelId="{DEBF13E7-2A5F-49E1-A853-AB855ECE37E3}" type="parTrans" cxnId="{F06511EA-9298-41EC-A368-570909B13AFC}">
      <dgm:prSet/>
      <dgm:spPr/>
      <dgm:t>
        <a:bodyPr/>
        <a:lstStyle/>
        <a:p>
          <a:endParaRPr lang="en-US"/>
        </a:p>
      </dgm:t>
    </dgm:pt>
    <dgm:pt modelId="{C3129CF9-139B-4B53-8EB9-631A551A4A4F}" type="sibTrans" cxnId="{F06511EA-9298-41EC-A368-570909B13AFC}">
      <dgm:prSet/>
      <dgm:spPr/>
      <dgm:t>
        <a:bodyPr/>
        <a:lstStyle/>
        <a:p>
          <a:endParaRPr lang="en-US"/>
        </a:p>
      </dgm:t>
    </dgm:pt>
    <dgm:pt modelId="{BEBBE9D4-39B0-48AF-8C07-13EC7B6FA1DE}">
      <dgm:prSet phldrT="[Text]" custT="1"/>
      <dgm:spPr/>
      <dgm:t>
        <a:bodyPr/>
        <a:lstStyle/>
        <a:p>
          <a:r>
            <a:rPr lang="en-US" sz="2800" dirty="0" smtClean="0">
              <a:solidFill>
                <a:schemeClr val="accent5">
                  <a:lumMod val="75000"/>
                </a:schemeClr>
              </a:solidFill>
              <a:latin typeface="Calibri" pitchFamily="34" charset="0"/>
            </a:rPr>
            <a:t>The spread of the disease</a:t>
          </a:r>
          <a:endParaRPr lang="en-US" sz="2800" dirty="0">
            <a:solidFill>
              <a:schemeClr val="accent5">
                <a:lumMod val="75000"/>
              </a:schemeClr>
            </a:solidFill>
            <a:latin typeface="Calibri" pitchFamily="34" charset="0"/>
          </a:endParaRPr>
        </a:p>
      </dgm:t>
    </dgm:pt>
    <dgm:pt modelId="{7406CEC5-4D2D-4817-A9C6-FE35142FD50F}" type="parTrans" cxnId="{D50967C2-3421-4559-8A14-37F017C7CE0C}">
      <dgm:prSet/>
      <dgm:spPr/>
      <dgm:t>
        <a:bodyPr/>
        <a:lstStyle/>
        <a:p>
          <a:endParaRPr lang="en-US"/>
        </a:p>
      </dgm:t>
    </dgm:pt>
    <dgm:pt modelId="{A5DEFB6E-97EC-41CE-B287-9F033C6B40B9}" type="sibTrans" cxnId="{D50967C2-3421-4559-8A14-37F017C7CE0C}">
      <dgm:prSet/>
      <dgm:spPr/>
      <dgm:t>
        <a:bodyPr/>
        <a:lstStyle/>
        <a:p>
          <a:endParaRPr lang="en-US"/>
        </a:p>
      </dgm:t>
    </dgm:pt>
    <dgm:pt modelId="{F62F1C7B-01E4-4774-8C4E-57D3DD9E12D3}">
      <dgm:prSet phldrT="[Text]"/>
      <dgm:spPr/>
      <dgm:t>
        <a:bodyPr/>
        <a:lstStyle/>
        <a:p>
          <a:r>
            <a:rPr lang="en-US" dirty="0" smtClean="0"/>
            <a:t>Discontinue</a:t>
          </a:r>
          <a:endParaRPr lang="en-US" dirty="0"/>
        </a:p>
      </dgm:t>
    </dgm:pt>
    <dgm:pt modelId="{C75E5E42-21E3-48E3-9196-727F10F84FC7}" type="parTrans" cxnId="{E4225CC8-2798-4EDB-9ED7-AA5147C3E6B6}">
      <dgm:prSet/>
      <dgm:spPr/>
      <dgm:t>
        <a:bodyPr/>
        <a:lstStyle/>
        <a:p>
          <a:endParaRPr lang="en-US"/>
        </a:p>
      </dgm:t>
    </dgm:pt>
    <dgm:pt modelId="{A930BAE8-6AE6-428B-A24D-9B43FDE6B72A}" type="sibTrans" cxnId="{E4225CC8-2798-4EDB-9ED7-AA5147C3E6B6}">
      <dgm:prSet/>
      <dgm:spPr/>
      <dgm:t>
        <a:bodyPr/>
        <a:lstStyle/>
        <a:p>
          <a:endParaRPr lang="en-US"/>
        </a:p>
      </dgm:t>
    </dgm:pt>
    <dgm:pt modelId="{3DA4E2AE-DC97-401A-A1AD-C60EE0F9C903}">
      <dgm:prSet phldrT="[Text]" custT="1"/>
      <dgm:spPr/>
      <dgm:t>
        <a:bodyPr/>
        <a:lstStyle/>
        <a:p>
          <a:r>
            <a:rPr lang="en-US" sz="2800" dirty="0" smtClean="0">
              <a:solidFill>
                <a:schemeClr val="accent5">
                  <a:lumMod val="75000"/>
                </a:schemeClr>
              </a:solidFill>
              <a:latin typeface="Calibri" pitchFamily="34" charset="0"/>
            </a:rPr>
            <a:t>Lack of money support</a:t>
          </a:r>
          <a:endParaRPr lang="en-US" sz="2800" dirty="0">
            <a:solidFill>
              <a:schemeClr val="accent5">
                <a:lumMod val="75000"/>
              </a:schemeClr>
            </a:solidFill>
            <a:latin typeface="Calibri" pitchFamily="34" charset="0"/>
          </a:endParaRPr>
        </a:p>
      </dgm:t>
    </dgm:pt>
    <dgm:pt modelId="{C0177A49-86A9-4ED5-97C5-F61DBA3177F4}" type="parTrans" cxnId="{AB9F4DE0-EEE7-4045-983C-A6F66E05ED9B}">
      <dgm:prSet/>
      <dgm:spPr/>
      <dgm:t>
        <a:bodyPr/>
        <a:lstStyle/>
        <a:p>
          <a:endParaRPr lang="en-US"/>
        </a:p>
      </dgm:t>
    </dgm:pt>
    <dgm:pt modelId="{ABE86A55-A6B8-4BAD-9DB8-9B6160A9E940}" type="sibTrans" cxnId="{AB9F4DE0-EEE7-4045-983C-A6F66E05ED9B}">
      <dgm:prSet/>
      <dgm:spPr/>
      <dgm:t>
        <a:bodyPr/>
        <a:lstStyle/>
        <a:p>
          <a:endParaRPr lang="en-US"/>
        </a:p>
      </dgm:t>
    </dgm:pt>
    <dgm:pt modelId="{6E6F3026-0FF1-442D-BCC3-0C27C67445F0}">
      <dgm:prSet phldrT="[Text]" custT="1"/>
      <dgm:spPr/>
      <dgm:t>
        <a:bodyPr/>
        <a:lstStyle/>
        <a:p>
          <a:r>
            <a:rPr lang="en-US" sz="2800" dirty="0" smtClean="0">
              <a:solidFill>
                <a:schemeClr val="accent5">
                  <a:lumMod val="75000"/>
                </a:schemeClr>
              </a:solidFill>
              <a:latin typeface="Calibri" pitchFamily="34" charset="0"/>
            </a:rPr>
            <a:t>No ethnic radio program</a:t>
          </a:r>
          <a:endParaRPr lang="en-US" sz="2800" dirty="0">
            <a:solidFill>
              <a:schemeClr val="accent5">
                <a:lumMod val="75000"/>
              </a:schemeClr>
            </a:solidFill>
            <a:latin typeface="Calibri" pitchFamily="34" charset="0"/>
          </a:endParaRPr>
        </a:p>
      </dgm:t>
    </dgm:pt>
    <dgm:pt modelId="{0D75B27B-46A9-41B0-A68B-FCD3D56BAE11}" type="parTrans" cxnId="{6B13B0BF-8800-4534-83DE-33CB8F4BC1E8}">
      <dgm:prSet/>
      <dgm:spPr/>
      <dgm:t>
        <a:bodyPr/>
        <a:lstStyle/>
        <a:p>
          <a:endParaRPr lang="en-US"/>
        </a:p>
      </dgm:t>
    </dgm:pt>
    <dgm:pt modelId="{28CED941-DB9F-4752-A653-DBFBD5263620}" type="sibTrans" cxnId="{6B13B0BF-8800-4534-83DE-33CB8F4BC1E8}">
      <dgm:prSet/>
      <dgm:spPr/>
      <dgm:t>
        <a:bodyPr/>
        <a:lstStyle/>
        <a:p>
          <a:endParaRPr lang="en-US"/>
        </a:p>
      </dgm:t>
    </dgm:pt>
    <dgm:pt modelId="{AFDAA9F1-5263-4B65-BC2E-1400AFE3A3A2}">
      <dgm:prSet phldrT="[Text]"/>
      <dgm:spPr>
        <a:solidFill>
          <a:schemeClr val="accent3"/>
        </a:solidFill>
      </dgm:spPr>
      <dgm:t>
        <a:bodyPr/>
        <a:lstStyle/>
        <a:p>
          <a:r>
            <a:rPr lang="en-US" dirty="0" smtClean="0"/>
            <a:t>Discontinue</a:t>
          </a:r>
          <a:endParaRPr lang="en-US" dirty="0"/>
        </a:p>
      </dgm:t>
    </dgm:pt>
    <dgm:pt modelId="{20E58D8A-7AB4-49E6-A21A-F19F29F3953A}" type="parTrans" cxnId="{4E77F17B-053E-443B-8BA2-B54AE8F1A823}">
      <dgm:prSet/>
      <dgm:spPr/>
      <dgm:t>
        <a:bodyPr/>
        <a:lstStyle/>
        <a:p>
          <a:endParaRPr lang="en-US"/>
        </a:p>
      </dgm:t>
    </dgm:pt>
    <dgm:pt modelId="{CAF06DA3-D4EA-4BF6-ABD1-2F5AC81E61B3}" type="sibTrans" cxnId="{4E77F17B-053E-443B-8BA2-B54AE8F1A823}">
      <dgm:prSet/>
      <dgm:spPr/>
      <dgm:t>
        <a:bodyPr/>
        <a:lstStyle/>
        <a:p>
          <a:endParaRPr lang="en-US"/>
        </a:p>
      </dgm:t>
    </dgm:pt>
    <dgm:pt modelId="{6D6DE432-06E1-4F82-AF8E-B64E307C5226}">
      <dgm:prSet phldrT="[Text]" custT="1"/>
      <dgm:spPr/>
      <dgm:t>
        <a:bodyPr/>
        <a:lstStyle/>
        <a:p>
          <a:r>
            <a:rPr lang="en-US" sz="2800" b="0" i="0" dirty="0" smtClean="0">
              <a:solidFill>
                <a:schemeClr val="accent5">
                  <a:lumMod val="75000"/>
                </a:schemeClr>
              </a:solidFill>
              <a:latin typeface="Calibri" pitchFamily="34" charset="0"/>
            </a:rPr>
            <a:t>some ethnic group, the people can speak and understand Lao language</a:t>
          </a:r>
          <a:endParaRPr lang="en-US" sz="2800" b="0" i="0" dirty="0">
            <a:solidFill>
              <a:schemeClr val="accent5">
                <a:lumMod val="75000"/>
              </a:schemeClr>
            </a:solidFill>
            <a:latin typeface="Calibri" pitchFamily="34" charset="0"/>
          </a:endParaRPr>
        </a:p>
      </dgm:t>
    </dgm:pt>
    <dgm:pt modelId="{A8D2DB71-BD33-4479-9E83-05F0D247C4B7}" type="parTrans" cxnId="{3509A2BA-154F-48D4-8807-9B44421D2F26}">
      <dgm:prSet/>
      <dgm:spPr/>
      <dgm:t>
        <a:bodyPr/>
        <a:lstStyle/>
        <a:p>
          <a:endParaRPr lang="en-US"/>
        </a:p>
      </dgm:t>
    </dgm:pt>
    <dgm:pt modelId="{9DCD34FF-20AD-48B4-ACE2-FF256FD0AC06}" type="sibTrans" cxnId="{3509A2BA-154F-48D4-8807-9B44421D2F26}">
      <dgm:prSet/>
      <dgm:spPr/>
      <dgm:t>
        <a:bodyPr/>
        <a:lstStyle/>
        <a:p>
          <a:endParaRPr lang="en-US"/>
        </a:p>
      </dgm:t>
    </dgm:pt>
    <dgm:pt modelId="{F116A290-825C-4920-A3F5-B74E587AAB64}">
      <dgm:prSet phldrT="[Text]"/>
      <dgm:spPr/>
      <dgm:t>
        <a:bodyPr/>
        <a:lstStyle/>
        <a:p>
          <a:r>
            <a:rPr lang="en-US" sz="2900" i="0" dirty="0" smtClean="0">
              <a:solidFill>
                <a:schemeClr val="accent5">
                  <a:lumMod val="75000"/>
                </a:schemeClr>
              </a:solidFill>
            </a:rPr>
            <a:t>The length of the IEC material</a:t>
          </a:r>
          <a:endParaRPr lang="en-US" sz="2900" i="0" dirty="0">
            <a:solidFill>
              <a:schemeClr val="accent5">
                <a:lumMod val="75000"/>
              </a:schemeClr>
            </a:solidFill>
          </a:endParaRPr>
        </a:p>
      </dgm:t>
    </dgm:pt>
    <dgm:pt modelId="{3DF80225-AAFE-47DE-8A6B-D0CCDB72FE80}" type="parTrans" cxnId="{2BDA8540-4ECD-481A-AF0F-758FF730C91D}">
      <dgm:prSet/>
      <dgm:spPr/>
      <dgm:t>
        <a:bodyPr/>
        <a:lstStyle/>
        <a:p>
          <a:endParaRPr lang="en-US"/>
        </a:p>
      </dgm:t>
    </dgm:pt>
    <dgm:pt modelId="{0C1CE187-73F4-4696-BEA1-CBE8F74C2F0C}" type="sibTrans" cxnId="{2BDA8540-4ECD-481A-AF0F-758FF730C91D}">
      <dgm:prSet/>
      <dgm:spPr/>
      <dgm:t>
        <a:bodyPr/>
        <a:lstStyle/>
        <a:p>
          <a:endParaRPr lang="en-US"/>
        </a:p>
      </dgm:t>
    </dgm:pt>
    <dgm:pt modelId="{EDB870C4-C289-4D6A-9724-75A40B173965}" type="pres">
      <dgm:prSet presAssocID="{8385C46D-EBA9-4C1C-9D32-6F88B4715D79}" presName="Name0" presStyleCnt="0">
        <dgm:presLayoutVars>
          <dgm:dir/>
          <dgm:animLvl val="lvl"/>
          <dgm:resizeHandles val="exact"/>
        </dgm:presLayoutVars>
      </dgm:prSet>
      <dgm:spPr/>
      <dgm:t>
        <a:bodyPr/>
        <a:lstStyle/>
        <a:p>
          <a:endParaRPr lang="en-US"/>
        </a:p>
      </dgm:t>
    </dgm:pt>
    <dgm:pt modelId="{5162A098-4367-43CE-B577-77492FFFC564}" type="pres">
      <dgm:prSet presAssocID="{9C0FA1C3-5193-4001-AD9E-D09E7ED4054E}" presName="composite" presStyleCnt="0"/>
      <dgm:spPr/>
    </dgm:pt>
    <dgm:pt modelId="{94DE0912-E5ED-4EA6-9196-157B7574BA5E}" type="pres">
      <dgm:prSet presAssocID="{9C0FA1C3-5193-4001-AD9E-D09E7ED4054E}" presName="parTx" presStyleLbl="alignNode1" presStyleIdx="0" presStyleCnt="3">
        <dgm:presLayoutVars>
          <dgm:chMax val="0"/>
          <dgm:chPref val="0"/>
          <dgm:bulletEnabled val="1"/>
        </dgm:presLayoutVars>
      </dgm:prSet>
      <dgm:spPr/>
      <dgm:t>
        <a:bodyPr/>
        <a:lstStyle/>
        <a:p>
          <a:endParaRPr lang="en-US"/>
        </a:p>
      </dgm:t>
    </dgm:pt>
    <dgm:pt modelId="{561139F3-4B90-47B4-88CC-E6D6FD7E93D8}" type="pres">
      <dgm:prSet presAssocID="{9C0FA1C3-5193-4001-AD9E-D09E7ED4054E}" presName="desTx" presStyleLbl="alignAccFollowNode1" presStyleIdx="0" presStyleCnt="3">
        <dgm:presLayoutVars>
          <dgm:bulletEnabled val="1"/>
        </dgm:presLayoutVars>
      </dgm:prSet>
      <dgm:spPr/>
      <dgm:t>
        <a:bodyPr/>
        <a:lstStyle/>
        <a:p>
          <a:endParaRPr lang="en-US"/>
        </a:p>
      </dgm:t>
    </dgm:pt>
    <dgm:pt modelId="{D7240083-3062-4C99-B3B0-90721DD16C70}" type="pres">
      <dgm:prSet presAssocID="{7D28A1CD-CEDD-40C8-B6D7-ED9C0BC095DE}" presName="space" presStyleCnt="0"/>
      <dgm:spPr/>
    </dgm:pt>
    <dgm:pt modelId="{34230EF4-A0A7-4DEF-8CB8-D473020458F0}" type="pres">
      <dgm:prSet presAssocID="{F62F1C7B-01E4-4774-8C4E-57D3DD9E12D3}" presName="composite" presStyleCnt="0"/>
      <dgm:spPr/>
    </dgm:pt>
    <dgm:pt modelId="{5521723F-EF64-4279-8495-59B33B915DFF}" type="pres">
      <dgm:prSet presAssocID="{F62F1C7B-01E4-4774-8C4E-57D3DD9E12D3}" presName="parTx" presStyleLbl="alignNode1" presStyleIdx="1" presStyleCnt="3">
        <dgm:presLayoutVars>
          <dgm:chMax val="0"/>
          <dgm:chPref val="0"/>
          <dgm:bulletEnabled val="1"/>
        </dgm:presLayoutVars>
      </dgm:prSet>
      <dgm:spPr/>
      <dgm:t>
        <a:bodyPr/>
        <a:lstStyle/>
        <a:p>
          <a:endParaRPr lang="en-US"/>
        </a:p>
      </dgm:t>
    </dgm:pt>
    <dgm:pt modelId="{34C6825C-A835-4FFB-9CE7-5C7E1D9DF632}" type="pres">
      <dgm:prSet presAssocID="{F62F1C7B-01E4-4774-8C4E-57D3DD9E12D3}" presName="desTx" presStyleLbl="alignAccFollowNode1" presStyleIdx="1" presStyleCnt="3" custScaleX="92184">
        <dgm:presLayoutVars>
          <dgm:bulletEnabled val="1"/>
        </dgm:presLayoutVars>
      </dgm:prSet>
      <dgm:spPr/>
      <dgm:t>
        <a:bodyPr/>
        <a:lstStyle/>
        <a:p>
          <a:endParaRPr lang="en-US"/>
        </a:p>
      </dgm:t>
    </dgm:pt>
    <dgm:pt modelId="{E2A0DD9F-020C-436D-A860-F4A4776D126C}" type="pres">
      <dgm:prSet presAssocID="{A930BAE8-6AE6-428B-A24D-9B43FDE6B72A}" presName="space" presStyleCnt="0"/>
      <dgm:spPr/>
    </dgm:pt>
    <dgm:pt modelId="{8B7025CA-611C-4E72-8D1D-0245E7AA1301}" type="pres">
      <dgm:prSet presAssocID="{AFDAA9F1-5263-4B65-BC2E-1400AFE3A3A2}" presName="composite" presStyleCnt="0"/>
      <dgm:spPr/>
    </dgm:pt>
    <dgm:pt modelId="{9BAE421D-9981-42B2-BB10-A00CD7842A14}" type="pres">
      <dgm:prSet presAssocID="{AFDAA9F1-5263-4B65-BC2E-1400AFE3A3A2}" presName="parTx" presStyleLbl="alignNode1" presStyleIdx="2" presStyleCnt="3">
        <dgm:presLayoutVars>
          <dgm:chMax val="0"/>
          <dgm:chPref val="0"/>
          <dgm:bulletEnabled val="1"/>
        </dgm:presLayoutVars>
      </dgm:prSet>
      <dgm:spPr/>
      <dgm:t>
        <a:bodyPr/>
        <a:lstStyle/>
        <a:p>
          <a:endParaRPr lang="en-US"/>
        </a:p>
      </dgm:t>
    </dgm:pt>
    <dgm:pt modelId="{5B1A645C-43E3-4479-9978-412FC328FABA}" type="pres">
      <dgm:prSet presAssocID="{AFDAA9F1-5263-4B65-BC2E-1400AFE3A3A2}" presName="desTx" presStyleLbl="alignAccFollowNode1" presStyleIdx="2" presStyleCnt="3">
        <dgm:presLayoutVars>
          <dgm:bulletEnabled val="1"/>
        </dgm:presLayoutVars>
      </dgm:prSet>
      <dgm:spPr/>
      <dgm:t>
        <a:bodyPr/>
        <a:lstStyle/>
        <a:p>
          <a:endParaRPr lang="en-US"/>
        </a:p>
      </dgm:t>
    </dgm:pt>
  </dgm:ptLst>
  <dgm:cxnLst>
    <dgm:cxn modelId="{D65AEE2A-A8A4-4317-820F-94B743B6750F}" type="presOf" srcId="{8385C46D-EBA9-4C1C-9D32-6F88B4715D79}" destId="{EDB870C4-C289-4D6A-9724-75A40B173965}" srcOrd="0" destOrd="0" presId="urn:microsoft.com/office/officeart/2005/8/layout/hList1"/>
    <dgm:cxn modelId="{775E5A13-63E0-4478-A114-9EF8AF52D26A}" type="presOf" srcId="{3DA4E2AE-DC97-401A-A1AD-C60EE0F9C903}" destId="{34C6825C-A835-4FFB-9CE7-5C7E1D9DF632}" srcOrd="0" destOrd="0" presId="urn:microsoft.com/office/officeart/2005/8/layout/hList1"/>
    <dgm:cxn modelId="{AA12AF31-F94A-4870-8C1D-7BAA17930956}" type="presOf" srcId="{F116A290-825C-4920-A3F5-B74E587AAB64}" destId="{5B1A645C-43E3-4479-9978-412FC328FABA}" srcOrd="0" destOrd="1" presId="urn:microsoft.com/office/officeart/2005/8/layout/hList1"/>
    <dgm:cxn modelId="{A01FEB72-8A52-4354-B800-4457E1B21843}" type="presOf" srcId="{6D6DE432-06E1-4F82-AF8E-B64E307C5226}" destId="{5B1A645C-43E3-4479-9978-412FC328FABA}" srcOrd="0" destOrd="0" presId="urn:microsoft.com/office/officeart/2005/8/layout/hList1"/>
    <dgm:cxn modelId="{C0672768-A361-478B-BEAB-C9544DD2B01C}" type="presOf" srcId="{F62F1C7B-01E4-4774-8C4E-57D3DD9E12D3}" destId="{5521723F-EF64-4279-8495-59B33B915DFF}" srcOrd="0" destOrd="0" presId="urn:microsoft.com/office/officeart/2005/8/layout/hList1"/>
    <dgm:cxn modelId="{E4225CC8-2798-4EDB-9ED7-AA5147C3E6B6}" srcId="{8385C46D-EBA9-4C1C-9D32-6F88B4715D79}" destId="{F62F1C7B-01E4-4774-8C4E-57D3DD9E12D3}" srcOrd="1" destOrd="0" parTransId="{C75E5E42-21E3-48E3-9196-727F10F84FC7}" sibTransId="{A930BAE8-6AE6-428B-A24D-9B43FDE6B72A}"/>
    <dgm:cxn modelId="{7E8FFD20-33C0-4FB2-B52D-AF7EEA84980A}" type="presOf" srcId="{9C0FA1C3-5193-4001-AD9E-D09E7ED4054E}" destId="{94DE0912-E5ED-4EA6-9196-157B7574BA5E}" srcOrd="0" destOrd="0" presId="urn:microsoft.com/office/officeart/2005/8/layout/hList1"/>
    <dgm:cxn modelId="{20059DB8-3506-4C9F-B50B-C155542B9DB1}" type="presOf" srcId="{6E6F3026-0FF1-442D-BCC3-0C27C67445F0}" destId="{34C6825C-A835-4FFB-9CE7-5C7E1D9DF632}" srcOrd="0" destOrd="1" presId="urn:microsoft.com/office/officeart/2005/8/layout/hList1"/>
    <dgm:cxn modelId="{4E77F17B-053E-443B-8BA2-B54AE8F1A823}" srcId="{8385C46D-EBA9-4C1C-9D32-6F88B4715D79}" destId="{AFDAA9F1-5263-4B65-BC2E-1400AFE3A3A2}" srcOrd="2" destOrd="0" parTransId="{20E58D8A-7AB4-49E6-A21A-F19F29F3953A}" sibTransId="{CAF06DA3-D4EA-4BF6-ABD1-2F5AC81E61B3}"/>
    <dgm:cxn modelId="{2BDA8540-4ECD-481A-AF0F-758FF730C91D}" srcId="{AFDAA9F1-5263-4B65-BC2E-1400AFE3A3A2}" destId="{F116A290-825C-4920-A3F5-B74E587AAB64}" srcOrd="1" destOrd="0" parTransId="{3DF80225-AAFE-47DE-8A6B-D0CCDB72FE80}" sibTransId="{0C1CE187-73F4-4696-BEA1-CBE8F74C2F0C}"/>
    <dgm:cxn modelId="{6F19F01F-4A3F-4A86-A342-BF2E228B5CD9}" type="presOf" srcId="{46B982A3-7311-4E40-AEBC-2BCDFC713E33}" destId="{561139F3-4B90-47B4-88CC-E6D6FD7E93D8}" srcOrd="0" destOrd="0" presId="urn:microsoft.com/office/officeart/2005/8/layout/hList1"/>
    <dgm:cxn modelId="{6B13B0BF-8800-4534-83DE-33CB8F4BC1E8}" srcId="{F62F1C7B-01E4-4774-8C4E-57D3DD9E12D3}" destId="{6E6F3026-0FF1-442D-BCC3-0C27C67445F0}" srcOrd="1" destOrd="0" parTransId="{0D75B27B-46A9-41B0-A68B-FCD3D56BAE11}" sibTransId="{28CED941-DB9F-4752-A653-DBFBD5263620}"/>
    <dgm:cxn modelId="{3509A2BA-154F-48D4-8807-9B44421D2F26}" srcId="{AFDAA9F1-5263-4B65-BC2E-1400AFE3A3A2}" destId="{6D6DE432-06E1-4F82-AF8E-B64E307C5226}" srcOrd="0" destOrd="0" parTransId="{A8D2DB71-BD33-4479-9E83-05F0D247C4B7}" sibTransId="{9DCD34FF-20AD-48B4-ACE2-FF256FD0AC06}"/>
    <dgm:cxn modelId="{0560DD46-61D9-49C2-8B92-12E41075008D}" type="presOf" srcId="{BEBBE9D4-39B0-48AF-8C07-13EC7B6FA1DE}" destId="{561139F3-4B90-47B4-88CC-E6D6FD7E93D8}" srcOrd="0" destOrd="1" presId="urn:microsoft.com/office/officeart/2005/8/layout/hList1"/>
    <dgm:cxn modelId="{87CFFFCB-29DB-4FCF-B221-A118F09F4D59}" srcId="{8385C46D-EBA9-4C1C-9D32-6F88B4715D79}" destId="{9C0FA1C3-5193-4001-AD9E-D09E7ED4054E}" srcOrd="0" destOrd="0" parTransId="{1B6F1312-BD6E-48ED-A8D3-11164C460A9E}" sibTransId="{7D28A1CD-CEDD-40C8-B6D7-ED9C0BC095DE}"/>
    <dgm:cxn modelId="{AB9F4DE0-EEE7-4045-983C-A6F66E05ED9B}" srcId="{F62F1C7B-01E4-4774-8C4E-57D3DD9E12D3}" destId="{3DA4E2AE-DC97-401A-A1AD-C60EE0F9C903}" srcOrd="0" destOrd="0" parTransId="{C0177A49-86A9-4ED5-97C5-F61DBA3177F4}" sibTransId="{ABE86A55-A6B8-4BAD-9DB8-9B6160A9E940}"/>
    <dgm:cxn modelId="{F06511EA-9298-41EC-A368-570909B13AFC}" srcId="{9C0FA1C3-5193-4001-AD9E-D09E7ED4054E}" destId="{46B982A3-7311-4E40-AEBC-2BCDFC713E33}" srcOrd="0" destOrd="0" parTransId="{DEBF13E7-2A5F-49E1-A853-AB855ECE37E3}" sibTransId="{C3129CF9-139B-4B53-8EB9-631A551A4A4F}"/>
    <dgm:cxn modelId="{D50967C2-3421-4559-8A14-37F017C7CE0C}" srcId="{9C0FA1C3-5193-4001-AD9E-D09E7ED4054E}" destId="{BEBBE9D4-39B0-48AF-8C07-13EC7B6FA1DE}" srcOrd="1" destOrd="0" parTransId="{7406CEC5-4D2D-4817-A9C6-FE35142FD50F}" sibTransId="{A5DEFB6E-97EC-41CE-B287-9F033C6B40B9}"/>
    <dgm:cxn modelId="{DCF3BAF8-9709-45B8-BD53-B140C65C50BE}" type="presOf" srcId="{AFDAA9F1-5263-4B65-BC2E-1400AFE3A3A2}" destId="{9BAE421D-9981-42B2-BB10-A00CD7842A14}" srcOrd="0" destOrd="0" presId="urn:microsoft.com/office/officeart/2005/8/layout/hList1"/>
    <dgm:cxn modelId="{303E565A-EFCE-480B-8BF6-7ABC3F84862C}" type="presParOf" srcId="{EDB870C4-C289-4D6A-9724-75A40B173965}" destId="{5162A098-4367-43CE-B577-77492FFFC564}" srcOrd="0" destOrd="0" presId="urn:microsoft.com/office/officeart/2005/8/layout/hList1"/>
    <dgm:cxn modelId="{487EAF63-5F9D-42E3-A6C7-C5DBCAB0D550}" type="presParOf" srcId="{5162A098-4367-43CE-B577-77492FFFC564}" destId="{94DE0912-E5ED-4EA6-9196-157B7574BA5E}" srcOrd="0" destOrd="0" presId="urn:microsoft.com/office/officeart/2005/8/layout/hList1"/>
    <dgm:cxn modelId="{021FD162-F778-4E3C-BCF3-C9F5D5DF4512}" type="presParOf" srcId="{5162A098-4367-43CE-B577-77492FFFC564}" destId="{561139F3-4B90-47B4-88CC-E6D6FD7E93D8}" srcOrd="1" destOrd="0" presId="urn:microsoft.com/office/officeart/2005/8/layout/hList1"/>
    <dgm:cxn modelId="{7B1F4341-A24A-4F49-AABD-7001A1528672}" type="presParOf" srcId="{EDB870C4-C289-4D6A-9724-75A40B173965}" destId="{D7240083-3062-4C99-B3B0-90721DD16C70}" srcOrd="1" destOrd="0" presId="urn:microsoft.com/office/officeart/2005/8/layout/hList1"/>
    <dgm:cxn modelId="{813E2B3F-45C1-4FCE-AA32-23F2F5B815DA}" type="presParOf" srcId="{EDB870C4-C289-4D6A-9724-75A40B173965}" destId="{34230EF4-A0A7-4DEF-8CB8-D473020458F0}" srcOrd="2" destOrd="0" presId="urn:microsoft.com/office/officeart/2005/8/layout/hList1"/>
    <dgm:cxn modelId="{8B80D320-C3D3-4D08-8B3C-099D7F45CA62}" type="presParOf" srcId="{34230EF4-A0A7-4DEF-8CB8-D473020458F0}" destId="{5521723F-EF64-4279-8495-59B33B915DFF}" srcOrd="0" destOrd="0" presId="urn:microsoft.com/office/officeart/2005/8/layout/hList1"/>
    <dgm:cxn modelId="{E736552A-D689-40D4-8753-D83E87204137}" type="presParOf" srcId="{34230EF4-A0A7-4DEF-8CB8-D473020458F0}" destId="{34C6825C-A835-4FFB-9CE7-5C7E1D9DF632}" srcOrd="1" destOrd="0" presId="urn:microsoft.com/office/officeart/2005/8/layout/hList1"/>
    <dgm:cxn modelId="{DD086F84-8ED3-4B7C-A614-CC1E15C0600E}" type="presParOf" srcId="{EDB870C4-C289-4D6A-9724-75A40B173965}" destId="{E2A0DD9F-020C-436D-A860-F4A4776D126C}" srcOrd="3" destOrd="0" presId="urn:microsoft.com/office/officeart/2005/8/layout/hList1"/>
    <dgm:cxn modelId="{67B73AAB-AE78-4AF8-9F09-5694602A7B80}" type="presParOf" srcId="{EDB870C4-C289-4D6A-9724-75A40B173965}" destId="{8B7025CA-611C-4E72-8D1D-0245E7AA1301}" srcOrd="4" destOrd="0" presId="urn:microsoft.com/office/officeart/2005/8/layout/hList1"/>
    <dgm:cxn modelId="{53ACB3CB-35F0-4627-98EB-EE0F7B1CE006}" type="presParOf" srcId="{8B7025CA-611C-4E72-8D1D-0245E7AA1301}" destId="{9BAE421D-9981-42B2-BB10-A00CD7842A14}" srcOrd="0" destOrd="0" presId="urn:microsoft.com/office/officeart/2005/8/layout/hList1"/>
    <dgm:cxn modelId="{DD23CDFF-5EC1-477D-8D5A-6DEFC152569D}" type="presParOf" srcId="{8B7025CA-611C-4E72-8D1D-0245E7AA1301}" destId="{5B1A645C-43E3-4479-9978-412FC328FABA}"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A09548-D503-4B1D-B96F-E9B2B0E9A139}" type="doc">
      <dgm:prSet loTypeId="urn:microsoft.com/office/officeart/2005/8/layout/vList6" loCatId="list" qsTypeId="urn:microsoft.com/office/officeart/2005/8/quickstyle/simple5" qsCatId="simple" csTypeId="urn:microsoft.com/office/officeart/2005/8/colors/colorful1" csCatId="colorful" phldr="1"/>
      <dgm:spPr/>
      <dgm:t>
        <a:bodyPr/>
        <a:lstStyle/>
        <a:p>
          <a:endParaRPr lang="en-US"/>
        </a:p>
      </dgm:t>
    </dgm:pt>
    <dgm:pt modelId="{C7B1D962-6544-4767-A3A6-538120DEB294}">
      <dgm:prSet phldrT="[Text]"/>
      <dgm:spPr/>
      <dgm:t>
        <a:bodyPr/>
        <a:lstStyle/>
        <a:p>
          <a:r>
            <a:rPr lang="en-US" dirty="0" smtClean="0"/>
            <a:t>Feedback</a:t>
          </a:r>
          <a:endParaRPr lang="en-US" dirty="0"/>
        </a:p>
      </dgm:t>
    </dgm:pt>
    <dgm:pt modelId="{12136330-3472-480B-9849-DEF56E206EE5}" type="parTrans" cxnId="{F95989B2-61EE-4DB3-BB60-8D3A07FE1B74}">
      <dgm:prSet/>
      <dgm:spPr/>
      <dgm:t>
        <a:bodyPr/>
        <a:lstStyle/>
        <a:p>
          <a:endParaRPr lang="en-US"/>
        </a:p>
      </dgm:t>
    </dgm:pt>
    <dgm:pt modelId="{1C40F16B-5015-4BBE-85C7-86BC50930C8D}" type="sibTrans" cxnId="{F95989B2-61EE-4DB3-BB60-8D3A07FE1B74}">
      <dgm:prSet/>
      <dgm:spPr/>
      <dgm:t>
        <a:bodyPr/>
        <a:lstStyle/>
        <a:p>
          <a:endParaRPr lang="en-US"/>
        </a:p>
      </dgm:t>
    </dgm:pt>
    <dgm:pt modelId="{DAC8DEEE-4AA2-4E5C-B901-75EE6B283E1D}">
      <dgm:prSet phldrT="[Text]"/>
      <dgm:spPr/>
      <dgm:t>
        <a:bodyPr/>
        <a:lstStyle/>
        <a:p>
          <a:r>
            <a:rPr lang="en-US" dirty="0" smtClean="0">
              <a:solidFill>
                <a:schemeClr val="accent5">
                  <a:lumMod val="75000"/>
                </a:schemeClr>
              </a:solidFill>
            </a:rPr>
            <a:t>from community member</a:t>
          </a:r>
          <a:endParaRPr lang="en-US" dirty="0">
            <a:solidFill>
              <a:schemeClr val="accent5">
                <a:lumMod val="75000"/>
              </a:schemeClr>
            </a:solidFill>
          </a:endParaRPr>
        </a:p>
      </dgm:t>
    </dgm:pt>
    <dgm:pt modelId="{145C19AA-7786-4133-A963-5937A59345FD}" type="parTrans" cxnId="{0D79E907-BEB5-4A47-8FC9-E803DA95F133}">
      <dgm:prSet/>
      <dgm:spPr/>
      <dgm:t>
        <a:bodyPr/>
        <a:lstStyle/>
        <a:p>
          <a:endParaRPr lang="en-US"/>
        </a:p>
      </dgm:t>
    </dgm:pt>
    <dgm:pt modelId="{99A5158A-18A0-4FE2-B015-4265347FB38A}" type="sibTrans" cxnId="{0D79E907-BEB5-4A47-8FC9-E803DA95F133}">
      <dgm:prSet/>
      <dgm:spPr/>
      <dgm:t>
        <a:bodyPr/>
        <a:lstStyle/>
        <a:p>
          <a:endParaRPr lang="en-US"/>
        </a:p>
      </dgm:t>
    </dgm:pt>
    <dgm:pt modelId="{38762E5B-21E6-4108-B892-2FDD9F736968}" type="pres">
      <dgm:prSet presAssocID="{93A09548-D503-4B1D-B96F-E9B2B0E9A139}" presName="Name0" presStyleCnt="0">
        <dgm:presLayoutVars>
          <dgm:dir/>
          <dgm:animLvl val="lvl"/>
          <dgm:resizeHandles/>
        </dgm:presLayoutVars>
      </dgm:prSet>
      <dgm:spPr/>
      <dgm:t>
        <a:bodyPr/>
        <a:lstStyle/>
        <a:p>
          <a:endParaRPr lang="en-US"/>
        </a:p>
      </dgm:t>
    </dgm:pt>
    <dgm:pt modelId="{C0F19D2F-04FA-4AC2-9894-32B2AF0C44F6}" type="pres">
      <dgm:prSet presAssocID="{C7B1D962-6544-4767-A3A6-538120DEB294}" presName="linNode" presStyleCnt="0"/>
      <dgm:spPr/>
    </dgm:pt>
    <dgm:pt modelId="{0C101EDF-70CC-4E24-8651-017B0C8FF8A9}" type="pres">
      <dgm:prSet presAssocID="{C7B1D962-6544-4767-A3A6-538120DEB294}" presName="parentShp" presStyleLbl="node1" presStyleIdx="0" presStyleCnt="1" custScaleX="82343">
        <dgm:presLayoutVars>
          <dgm:bulletEnabled val="1"/>
        </dgm:presLayoutVars>
      </dgm:prSet>
      <dgm:spPr/>
      <dgm:t>
        <a:bodyPr/>
        <a:lstStyle/>
        <a:p>
          <a:endParaRPr lang="en-US"/>
        </a:p>
      </dgm:t>
    </dgm:pt>
    <dgm:pt modelId="{FD8A58A5-96EE-492A-89E8-F92585354E31}" type="pres">
      <dgm:prSet presAssocID="{C7B1D962-6544-4767-A3A6-538120DEB294}" presName="childShp" presStyleLbl="bgAccFollowNode1" presStyleIdx="0" presStyleCnt="1">
        <dgm:presLayoutVars>
          <dgm:bulletEnabled val="1"/>
        </dgm:presLayoutVars>
      </dgm:prSet>
      <dgm:spPr/>
      <dgm:t>
        <a:bodyPr/>
        <a:lstStyle/>
        <a:p>
          <a:endParaRPr lang="en-US"/>
        </a:p>
      </dgm:t>
    </dgm:pt>
  </dgm:ptLst>
  <dgm:cxnLst>
    <dgm:cxn modelId="{1BB35A97-0DFD-41C8-829E-DEFDEBE534EA}" type="presOf" srcId="{DAC8DEEE-4AA2-4E5C-B901-75EE6B283E1D}" destId="{FD8A58A5-96EE-492A-89E8-F92585354E31}" srcOrd="0" destOrd="0" presId="urn:microsoft.com/office/officeart/2005/8/layout/vList6"/>
    <dgm:cxn modelId="{0D79E907-BEB5-4A47-8FC9-E803DA95F133}" srcId="{C7B1D962-6544-4767-A3A6-538120DEB294}" destId="{DAC8DEEE-4AA2-4E5C-B901-75EE6B283E1D}" srcOrd="0" destOrd="0" parTransId="{145C19AA-7786-4133-A963-5937A59345FD}" sibTransId="{99A5158A-18A0-4FE2-B015-4265347FB38A}"/>
    <dgm:cxn modelId="{F95989B2-61EE-4DB3-BB60-8D3A07FE1B74}" srcId="{93A09548-D503-4B1D-B96F-E9B2B0E9A139}" destId="{C7B1D962-6544-4767-A3A6-538120DEB294}" srcOrd="0" destOrd="0" parTransId="{12136330-3472-480B-9849-DEF56E206EE5}" sibTransId="{1C40F16B-5015-4BBE-85C7-86BC50930C8D}"/>
    <dgm:cxn modelId="{8AB38E7C-A51A-4B36-926E-B41A76B673D8}" type="presOf" srcId="{93A09548-D503-4B1D-B96F-E9B2B0E9A139}" destId="{38762E5B-21E6-4108-B892-2FDD9F736968}" srcOrd="0" destOrd="0" presId="urn:microsoft.com/office/officeart/2005/8/layout/vList6"/>
    <dgm:cxn modelId="{35A84377-1E17-4B18-8636-9AF0AD03AEBC}" type="presOf" srcId="{C7B1D962-6544-4767-A3A6-538120DEB294}" destId="{0C101EDF-70CC-4E24-8651-017B0C8FF8A9}" srcOrd="0" destOrd="0" presId="urn:microsoft.com/office/officeart/2005/8/layout/vList6"/>
    <dgm:cxn modelId="{4B9D7577-DAB4-4C2D-B4AA-FF994E13525D}" type="presParOf" srcId="{38762E5B-21E6-4108-B892-2FDD9F736968}" destId="{C0F19D2F-04FA-4AC2-9894-32B2AF0C44F6}" srcOrd="0" destOrd="0" presId="urn:microsoft.com/office/officeart/2005/8/layout/vList6"/>
    <dgm:cxn modelId="{8C1ECC64-C24C-42A8-9349-33618CC76E95}" type="presParOf" srcId="{C0F19D2F-04FA-4AC2-9894-32B2AF0C44F6}" destId="{0C101EDF-70CC-4E24-8651-017B0C8FF8A9}" srcOrd="0" destOrd="0" presId="urn:microsoft.com/office/officeart/2005/8/layout/vList6"/>
    <dgm:cxn modelId="{17836CCE-C28B-4712-BA2E-50D93A9D47D9}" type="presParOf" srcId="{C0F19D2F-04FA-4AC2-9894-32B2AF0C44F6}" destId="{FD8A58A5-96EE-492A-89E8-F92585354E3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257A06-E66F-4AAC-8285-003E09CFFF86}" type="doc">
      <dgm:prSet loTypeId="urn:microsoft.com/office/officeart/2005/8/layout/vList3" loCatId="list" qsTypeId="urn:microsoft.com/office/officeart/2005/8/quickstyle/3d2" qsCatId="3D" csTypeId="urn:microsoft.com/office/officeart/2005/8/colors/colorful2" csCatId="colorful" phldr="1"/>
      <dgm:spPr/>
    </dgm:pt>
    <dgm:pt modelId="{15F81A24-4AB3-4EEC-BE52-6669BCDE215C}">
      <dgm:prSet phldrT="[Text]" custT="1"/>
      <dgm:spPr/>
      <dgm:t>
        <a:bodyPr/>
        <a:lstStyle/>
        <a:p>
          <a:r>
            <a:rPr lang="en-US" sz="1700" i="1" dirty="0" smtClean="0"/>
            <a:t>“I have heard the spot on AI long time ago (in </a:t>
          </a:r>
          <a:r>
            <a:rPr lang="en-US" sz="1700" i="1" dirty="0" err="1" smtClean="0"/>
            <a:t>Lavae</a:t>
          </a:r>
          <a:r>
            <a:rPr lang="en-US" sz="1700" i="1" dirty="0" smtClean="0"/>
            <a:t> language) but now I am not hearing it anymore. </a:t>
          </a:r>
        </a:p>
        <a:p>
          <a:r>
            <a:rPr lang="en-US" sz="1600" b="1" i="0" dirty="0" err="1" smtClean="0"/>
            <a:t>Polert</a:t>
          </a:r>
          <a:r>
            <a:rPr lang="en-US" sz="1600" b="1" i="0" dirty="0" smtClean="0"/>
            <a:t>, </a:t>
          </a:r>
          <a:r>
            <a:rPr lang="en-US" sz="1600" b="1" i="0" dirty="0" err="1" smtClean="0"/>
            <a:t>Lavae</a:t>
          </a:r>
          <a:r>
            <a:rPr lang="en-US" sz="1600" b="1" i="0" dirty="0" smtClean="0"/>
            <a:t> community member, </a:t>
          </a:r>
          <a:r>
            <a:rPr lang="en-US" sz="1600" b="1" i="0" dirty="0" err="1" smtClean="0"/>
            <a:t>Salavan</a:t>
          </a:r>
          <a:endParaRPr lang="en-US" sz="1700" b="1" i="0" dirty="0"/>
        </a:p>
      </dgm:t>
    </dgm:pt>
    <dgm:pt modelId="{D7030297-DEF9-4E55-9788-4DCF6658E107}" type="parTrans" cxnId="{6C65FA11-AEB6-4EE0-9C77-0AA88109DCE1}">
      <dgm:prSet/>
      <dgm:spPr/>
      <dgm:t>
        <a:bodyPr/>
        <a:lstStyle/>
        <a:p>
          <a:endParaRPr lang="en-US"/>
        </a:p>
      </dgm:t>
    </dgm:pt>
    <dgm:pt modelId="{82B625D7-28C6-43AB-AB3C-60AD388EA345}" type="sibTrans" cxnId="{6C65FA11-AEB6-4EE0-9C77-0AA88109DCE1}">
      <dgm:prSet/>
      <dgm:spPr/>
      <dgm:t>
        <a:bodyPr/>
        <a:lstStyle/>
        <a:p>
          <a:endParaRPr lang="en-US"/>
        </a:p>
      </dgm:t>
    </dgm:pt>
    <dgm:pt modelId="{60B3AD6A-246F-43AD-B461-B6F6E8AC7231}">
      <dgm:prSet custT="1"/>
      <dgm:spPr/>
      <dgm:t>
        <a:bodyPr/>
        <a:lstStyle/>
        <a:p>
          <a:r>
            <a:rPr lang="en-US" sz="1700" i="1" dirty="0" smtClean="0"/>
            <a:t>“I have heard about it (in Hmong language) from the national radio station quite sometime ago but I never heard about these diseases from the provincial radio program.” </a:t>
          </a:r>
        </a:p>
        <a:p>
          <a:r>
            <a:rPr lang="en-US" sz="1600" b="1" i="0" dirty="0" err="1" smtClean="0"/>
            <a:t>Bounmee</a:t>
          </a:r>
          <a:r>
            <a:rPr lang="en-US" sz="1600" b="1" i="0" dirty="0" smtClean="0"/>
            <a:t>, Hmong community member, </a:t>
          </a:r>
          <a:r>
            <a:rPr lang="en-US" sz="1600" b="1" i="0" dirty="0" err="1" smtClean="0"/>
            <a:t>Luang</a:t>
          </a:r>
          <a:r>
            <a:rPr lang="en-US" sz="1600" b="1" i="0" dirty="0" smtClean="0"/>
            <a:t> </a:t>
          </a:r>
          <a:r>
            <a:rPr lang="en-US" sz="1600" b="1" i="0" dirty="0" err="1" smtClean="0"/>
            <a:t>Namtha</a:t>
          </a:r>
          <a:r>
            <a:rPr lang="en-US" sz="1600" b="1" i="0" dirty="0" smtClean="0"/>
            <a:t> </a:t>
          </a:r>
          <a:endParaRPr lang="en-US" sz="1700" b="1" i="0" dirty="0"/>
        </a:p>
      </dgm:t>
    </dgm:pt>
    <dgm:pt modelId="{179BE9DD-020C-4887-944D-244A9DA24372}" type="parTrans" cxnId="{F4DC2D4E-6EAB-47B8-AF1E-AC6516921274}">
      <dgm:prSet/>
      <dgm:spPr/>
      <dgm:t>
        <a:bodyPr/>
        <a:lstStyle/>
        <a:p>
          <a:endParaRPr lang="en-US"/>
        </a:p>
      </dgm:t>
    </dgm:pt>
    <dgm:pt modelId="{9B4B1D33-41B4-49D1-A6CB-89358B7D4901}" type="sibTrans" cxnId="{F4DC2D4E-6EAB-47B8-AF1E-AC6516921274}">
      <dgm:prSet/>
      <dgm:spPr/>
      <dgm:t>
        <a:bodyPr/>
        <a:lstStyle/>
        <a:p>
          <a:endParaRPr lang="en-US"/>
        </a:p>
      </dgm:t>
    </dgm:pt>
    <dgm:pt modelId="{A8959386-1FD3-4F33-95C1-0CBCA26FB833}">
      <dgm:prSet custT="1"/>
      <dgm:spPr/>
      <dgm:t>
        <a:bodyPr/>
        <a:lstStyle/>
        <a:p>
          <a:r>
            <a:rPr lang="en-US" sz="1700" i="1" dirty="0" smtClean="0"/>
            <a:t>“I never heard any information in Aka language from the local radio program. We received information from health staff coming to the village.” </a:t>
          </a:r>
        </a:p>
        <a:p>
          <a:r>
            <a:rPr lang="en-US" sz="1600" b="1" i="0" dirty="0" err="1" smtClean="0"/>
            <a:t>Apouta</a:t>
          </a:r>
          <a:r>
            <a:rPr lang="en-US" sz="1600" b="1" i="0" dirty="0" smtClean="0"/>
            <a:t>, Aka community member, </a:t>
          </a:r>
          <a:r>
            <a:rPr lang="en-US" sz="1600" b="1" i="0" dirty="0" err="1" smtClean="0"/>
            <a:t>Phongsaly</a:t>
          </a:r>
          <a:endParaRPr lang="en-US" sz="1700" b="1" i="0" dirty="0"/>
        </a:p>
      </dgm:t>
    </dgm:pt>
    <dgm:pt modelId="{98039CAB-32B4-444A-BF20-6A6C0DE1E8DC}" type="parTrans" cxnId="{B5A6CF8D-6D13-410A-A61F-D8A7B498A4E6}">
      <dgm:prSet/>
      <dgm:spPr/>
      <dgm:t>
        <a:bodyPr/>
        <a:lstStyle/>
        <a:p>
          <a:endParaRPr lang="en-US"/>
        </a:p>
      </dgm:t>
    </dgm:pt>
    <dgm:pt modelId="{476FC675-3AE9-468B-8CB4-355E7983A20D}" type="sibTrans" cxnId="{B5A6CF8D-6D13-410A-A61F-D8A7B498A4E6}">
      <dgm:prSet/>
      <dgm:spPr/>
      <dgm:t>
        <a:bodyPr/>
        <a:lstStyle/>
        <a:p>
          <a:endParaRPr lang="en-US"/>
        </a:p>
      </dgm:t>
    </dgm:pt>
    <dgm:pt modelId="{B21A51CD-A5C0-4581-89D5-52271CA90B60}" type="pres">
      <dgm:prSet presAssocID="{C3257A06-E66F-4AAC-8285-003E09CFFF86}" presName="linearFlow" presStyleCnt="0">
        <dgm:presLayoutVars>
          <dgm:dir/>
          <dgm:resizeHandles val="exact"/>
        </dgm:presLayoutVars>
      </dgm:prSet>
      <dgm:spPr/>
    </dgm:pt>
    <dgm:pt modelId="{0F3D20EB-1288-47E2-989F-BECED73DB051}" type="pres">
      <dgm:prSet presAssocID="{15F81A24-4AB3-4EEC-BE52-6669BCDE215C}" presName="composite" presStyleCnt="0"/>
      <dgm:spPr/>
    </dgm:pt>
    <dgm:pt modelId="{5BBD1D1B-33B8-4D31-99AC-CC716AC4AB36}" type="pres">
      <dgm:prSet presAssocID="{15F81A24-4AB3-4EEC-BE52-6669BCDE215C}" presName="imgShp" presStyleLbl="fgImgPlace1" presStyleIdx="0" presStyleCnt="3"/>
      <dgm:spPr/>
    </dgm:pt>
    <dgm:pt modelId="{8DCD5070-9A5E-435E-91AD-1E6A6CDCA0EC}" type="pres">
      <dgm:prSet presAssocID="{15F81A24-4AB3-4EEC-BE52-6669BCDE215C}" presName="txShp" presStyleLbl="node1" presStyleIdx="0" presStyleCnt="3">
        <dgm:presLayoutVars>
          <dgm:bulletEnabled val="1"/>
        </dgm:presLayoutVars>
      </dgm:prSet>
      <dgm:spPr/>
      <dgm:t>
        <a:bodyPr/>
        <a:lstStyle/>
        <a:p>
          <a:endParaRPr lang="en-US"/>
        </a:p>
      </dgm:t>
    </dgm:pt>
    <dgm:pt modelId="{9906EAFA-175A-4D7D-81D9-7C1E7118D772}" type="pres">
      <dgm:prSet presAssocID="{82B625D7-28C6-43AB-AB3C-60AD388EA345}" presName="spacing" presStyleCnt="0"/>
      <dgm:spPr/>
    </dgm:pt>
    <dgm:pt modelId="{6CE278DF-E71F-42B0-9F40-AD972344E8B8}" type="pres">
      <dgm:prSet presAssocID="{60B3AD6A-246F-43AD-B461-B6F6E8AC7231}" presName="composite" presStyleCnt="0"/>
      <dgm:spPr/>
    </dgm:pt>
    <dgm:pt modelId="{DB9D9D58-7D53-452E-9CF6-C183E6360A38}" type="pres">
      <dgm:prSet presAssocID="{60B3AD6A-246F-43AD-B461-B6F6E8AC7231}" presName="imgShp" presStyleLbl="fgImgPlace1" presStyleIdx="1" presStyleCnt="3"/>
      <dgm:spPr/>
    </dgm:pt>
    <dgm:pt modelId="{9B6F57FC-E3CE-4A61-8A9C-AC15C06D80DA}" type="pres">
      <dgm:prSet presAssocID="{60B3AD6A-246F-43AD-B461-B6F6E8AC7231}" presName="txShp" presStyleLbl="node1" presStyleIdx="1" presStyleCnt="3">
        <dgm:presLayoutVars>
          <dgm:bulletEnabled val="1"/>
        </dgm:presLayoutVars>
      </dgm:prSet>
      <dgm:spPr/>
      <dgm:t>
        <a:bodyPr/>
        <a:lstStyle/>
        <a:p>
          <a:endParaRPr lang="en-US"/>
        </a:p>
      </dgm:t>
    </dgm:pt>
    <dgm:pt modelId="{AAAFA4E4-C624-41D8-A95D-454697625769}" type="pres">
      <dgm:prSet presAssocID="{9B4B1D33-41B4-49D1-A6CB-89358B7D4901}" presName="spacing" presStyleCnt="0"/>
      <dgm:spPr/>
    </dgm:pt>
    <dgm:pt modelId="{7415C0A2-1BC8-4F70-97C3-F676AA60C9DD}" type="pres">
      <dgm:prSet presAssocID="{A8959386-1FD3-4F33-95C1-0CBCA26FB833}" presName="composite" presStyleCnt="0"/>
      <dgm:spPr/>
    </dgm:pt>
    <dgm:pt modelId="{570B7318-C43C-4FE5-8B3A-B62A9CE997BF}" type="pres">
      <dgm:prSet presAssocID="{A8959386-1FD3-4F33-95C1-0CBCA26FB833}" presName="imgShp" presStyleLbl="fgImgPlace1" presStyleIdx="2" presStyleCnt="3"/>
      <dgm:spPr/>
    </dgm:pt>
    <dgm:pt modelId="{939BF11A-9ABF-4690-8037-E3A697D5F2B6}" type="pres">
      <dgm:prSet presAssocID="{A8959386-1FD3-4F33-95C1-0CBCA26FB833}" presName="txShp" presStyleLbl="node1" presStyleIdx="2" presStyleCnt="3">
        <dgm:presLayoutVars>
          <dgm:bulletEnabled val="1"/>
        </dgm:presLayoutVars>
      </dgm:prSet>
      <dgm:spPr/>
      <dgm:t>
        <a:bodyPr/>
        <a:lstStyle/>
        <a:p>
          <a:endParaRPr lang="en-US"/>
        </a:p>
      </dgm:t>
    </dgm:pt>
  </dgm:ptLst>
  <dgm:cxnLst>
    <dgm:cxn modelId="{FD2042B7-A4DF-4473-8F5D-4618F69B57B9}" type="presOf" srcId="{15F81A24-4AB3-4EEC-BE52-6669BCDE215C}" destId="{8DCD5070-9A5E-435E-91AD-1E6A6CDCA0EC}" srcOrd="0" destOrd="0" presId="urn:microsoft.com/office/officeart/2005/8/layout/vList3"/>
    <dgm:cxn modelId="{B375285D-648C-4C92-B148-2623B68A043B}" type="presOf" srcId="{60B3AD6A-246F-43AD-B461-B6F6E8AC7231}" destId="{9B6F57FC-E3CE-4A61-8A9C-AC15C06D80DA}" srcOrd="0" destOrd="0" presId="urn:microsoft.com/office/officeart/2005/8/layout/vList3"/>
    <dgm:cxn modelId="{96962D28-2BCA-4D97-AA3F-E03288EC3A2D}" type="presOf" srcId="{A8959386-1FD3-4F33-95C1-0CBCA26FB833}" destId="{939BF11A-9ABF-4690-8037-E3A697D5F2B6}" srcOrd="0" destOrd="0" presId="urn:microsoft.com/office/officeart/2005/8/layout/vList3"/>
    <dgm:cxn modelId="{B5A6CF8D-6D13-410A-A61F-D8A7B498A4E6}" srcId="{C3257A06-E66F-4AAC-8285-003E09CFFF86}" destId="{A8959386-1FD3-4F33-95C1-0CBCA26FB833}" srcOrd="2" destOrd="0" parTransId="{98039CAB-32B4-444A-BF20-6A6C0DE1E8DC}" sibTransId="{476FC675-3AE9-468B-8CB4-355E7983A20D}"/>
    <dgm:cxn modelId="{6C65FA11-AEB6-4EE0-9C77-0AA88109DCE1}" srcId="{C3257A06-E66F-4AAC-8285-003E09CFFF86}" destId="{15F81A24-4AB3-4EEC-BE52-6669BCDE215C}" srcOrd="0" destOrd="0" parTransId="{D7030297-DEF9-4E55-9788-4DCF6658E107}" sibTransId="{82B625D7-28C6-43AB-AB3C-60AD388EA345}"/>
    <dgm:cxn modelId="{02CB5443-1819-4485-AD1B-BDD550A346B1}" type="presOf" srcId="{C3257A06-E66F-4AAC-8285-003E09CFFF86}" destId="{B21A51CD-A5C0-4581-89D5-52271CA90B60}" srcOrd="0" destOrd="0" presId="urn:microsoft.com/office/officeart/2005/8/layout/vList3"/>
    <dgm:cxn modelId="{F4DC2D4E-6EAB-47B8-AF1E-AC6516921274}" srcId="{C3257A06-E66F-4AAC-8285-003E09CFFF86}" destId="{60B3AD6A-246F-43AD-B461-B6F6E8AC7231}" srcOrd="1" destOrd="0" parTransId="{179BE9DD-020C-4887-944D-244A9DA24372}" sibTransId="{9B4B1D33-41B4-49D1-A6CB-89358B7D4901}"/>
    <dgm:cxn modelId="{01225DB4-F143-43A4-9AA4-D1CFA4494D1C}" type="presParOf" srcId="{B21A51CD-A5C0-4581-89D5-52271CA90B60}" destId="{0F3D20EB-1288-47E2-989F-BECED73DB051}" srcOrd="0" destOrd="0" presId="urn:microsoft.com/office/officeart/2005/8/layout/vList3"/>
    <dgm:cxn modelId="{14E15E9C-D3ED-4332-A20B-2C8832D76512}" type="presParOf" srcId="{0F3D20EB-1288-47E2-989F-BECED73DB051}" destId="{5BBD1D1B-33B8-4D31-99AC-CC716AC4AB36}" srcOrd="0" destOrd="0" presId="urn:microsoft.com/office/officeart/2005/8/layout/vList3"/>
    <dgm:cxn modelId="{F7993720-A923-41C0-975D-0B4D9DB3FF8A}" type="presParOf" srcId="{0F3D20EB-1288-47E2-989F-BECED73DB051}" destId="{8DCD5070-9A5E-435E-91AD-1E6A6CDCA0EC}" srcOrd="1" destOrd="0" presId="urn:microsoft.com/office/officeart/2005/8/layout/vList3"/>
    <dgm:cxn modelId="{5DED02EC-6DE7-4786-8C1E-6D2619D7365B}" type="presParOf" srcId="{B21A51CD-A5C0-4581-89D5-52271CA90B60}" destId="{9906EAFA-175A-4D7D-81D9-7C1E7118D772}" srcOrd="1" destOrd="0" presId="urn:microsoft.com/office/officeart/2005/8/layout/vList3"/>
    <dgm:cxn modelId="{5FB70C73-C3F1-4ABA-9918-E768DDCC53CD}" type="presParOf" srcId="{B21A51CD-A5C0-4581-89D5-52271CA90B60}" destId="{6CE278DF-E71F-42B0-9F40-AD972344E8B8}" srcOrd="2" destOrd="0" presId="urn:microsoft.com/office/officeart/2005/8/layout/vList3"/>
    <dgm:cxn modelId="{BFFD66F9-3B2F-476F-9EBE-A0CB37DADC32}" type="presParOf" srcId="{6CE278DF-E71F-42B0-9F40-AD972344E8B8}" destId="{DB9D9D58-7D53-452E-9CF6-C183E6360A38}" srcOrd="0" destOrd="0" presId="urn:microsoft.com/office/officeart/2005/8/layout/vList3"/>
    <dgm:cxn modelId="{54CC1936-0097-4185-B8E4-507C614DCA1C}" type="presParOf" srcId="{6CE278DF-E71F-42B0-9F40-AD972344E8B8}" destId="{9B6F57FC-E3CE-4A61-8A9C-AC15C06D80DA}" srcOrd="1" destOrd="0" presId="urn:microsoft.com/office/officeart/2005/8/layout/vList3"/>
    <dgm:cxn modelId="{83E15362-1AAA-4426-BFEE-81564320CC26}" type="presParOf" srcId="{B21A51CD-A5C0-4581-89D5-52271CA90B60}" destId="{AAAFA4E4-C624-41D8-A95D-454697625769}" srcOrd="3" destOrd="0" presId="urn:microsoft.com/office/officeart/2005/8/layout/vList3"/>
    <dgm:cxn modelId="{8354CB72-2F49-49C6-ABFF-7558FE5640C8}" type="presParOf" srcId="{B21A51CD-A5C0-4581-89D5-52271CA90B60}" destId="{7415C0A2-1BC8-4F70-97C3-F676AA60C9DD}" srcOrd="4" destOrd="0" presId="urn:microsoft.com/office/officeart/2005/8/layout/vList3"/>
    <dgm:cxn modelId="{9ABD69FC-97A6-466A-B951-19077EA9C75C}" type="presParOf" srcId="{7415C0A2-1BC8-4F70-97C3-F676AA60C9DD}" destId="{570B7318-C43C-4FE5-8B3A-B62A9CE997BF}" srcOrd="0" destOrd="0" presId="urn:microsoft.com/office/officeart/2005/8/layout/vList3"/>
    <dgm:cxn modelId="{B161FFCB-DAFE-4EC7-BAAA-09A4F63B8DE5}" type="presParOf" srcId="{7415C0A2-1BC8-4F70-97C3-F676AA60C9DD}" destId="{939BF11A-9ABF-4690-8037-E3A697D5F2B6}"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CF48DF-B0A5-46FA-A6F5-65A703512A0E}" type="doc">
      <dgm:prSet loTypeId="urn:microsoft.com/office/officeart/2005/8/layout/arrow5" loCatId="process" qsTypeId="urn:microsoft.com/office/officeart/2005/8/quickstyle/3d1" qsCatId="3D" csTypeId="urn:microsoft.com/office/officeart/2005/8/colors/colorful1" csCatId="colorful" phldr="1"/>
      <dgm:spPr/>
      <dgm:t>
        <a:bodyPr/>
        <a:lstStyle/>
        <a:p>
          <a:endParaRPr lang="en-US"/>
        </a:p>
      </dgm:t>
    </dgm:pt>
    <dgm:pt modelId="{96E9E0D4-36C3-49F4-97A6-6E7CAF164308}">
      <dgm:prSet phldrT="[Text]"/>
      <dgm:spPr/>
      <dgm:t>
        <a:bodyPr/>
        <a:lstStyle/>
        <a:p>
          <a:r>
            <a:rPr lang="en-US" dirty="0" smtClean="0"/>
            <a:t>Translation</a:t>
          </a:r>
          <a:endParaRPr lang="en-US" dirty="0"/>
        </a:p>
      </dgm:t>
    </dgm:pt>
    <dgm:pt modelId="{86F955D8-E926-4FB4-8931-99FD1C3E474B}" type="parTrans" cxnId="{4C5AD519-9041-4403-AAE9-7DF5E27AFC05}">
      <dgm:prSet/>
      <dgm:spPr/>
      <dgm:t>
        <a:bodyPr/>
        <a:lstStyle/>
        <a:p>
          <a:endParaRPr lang="en-US"/>
        </a:p>
      </dgm:t>
    </dgm:pt>
    <dgm:pt modelId="{27E9DD05-944B-4CF0-801F-2110BD624C64}" type="sibTrans" cxnId="{4C5AD519-9041-4403-AAE9-7DF5E27AFC05}">
      <dgm:prSet/>
      <dgm:spPr/>
      <dgm:t>
        <a:bodyPr/>
        <a:lstStyle/>
        <a:p>
          <a:endParaRPr lang="en-US"/>
        </a:p>
      </dgm:t>
    </dgm:pt>
    <dgm:pt modelId="{ACC7A858-E7FE-425A-939D-8A24DE81384B}">
      <dgm:prSet phldrT="[Text]"/>
      <dgm:spPr/>
      <dgm:t>
        <a:bodyPr/>
        <a:lstStyle/>
        <a:p>
          <a:r>
            <a:rPr lang="en-US" dirty="0" smtClean="0"/>
            <a:t>Language</a:t>
          </a:r>
          <a:endParaRPr lang="en-US" dirty="0"/>
        </a:p>
      </dgm:t>
    </dgm:pt>
    <dgm:pt modelId="{88874E6C-111B-41D1-A5BC-958DAF4CA99B}" type="parTrans" cxnId="{40C216CD-0284-4E02-8CDE-41FF830AD673}">
      <dgm:prSet/>
      <dgm:spPr/>
      <dgm:t>
        <a:bodyPr/>
        <a:lstStyle/>
        <a:p>
          <a:endParaRPr lang="en-US"/>
        </a:p>
      </dgm:t>
    </dgm:pt>
    <dgm:pt modelId="{4E896061-7EA2-492F-95EA-209FABB4EAEF}" type="sibTrans" cxnId="{40C216CD-0284-4E02-8CDE-41FF830AD673}">
      <dgm:prSet/>
      <dgm:spPr/>
      <dgm:t>
        <a:bodyPr/>
        <a:lstStyle/>
        <a:p>
          <a:endParaRPr lang="en-US"/>
        </a:p>
      </dgm:t>
    </dgm:pt>
    <dgm:pt modelId="{7CF245EB-A6AD-41BC-8ACD-E51CED363246}" type="pres">
      <dgm:prSet presAssocID="{3DCF48DF-B0A5-46FA-A6F5-65A703512A0E}" presName="diagram" presStyleCnt="0">
        <dgm:presLayoutVars>
          <dgm:dir/>
          <dgm:resizeHandles val="exact"/>
        </dgm:presLayoutVars>
      </dgm:prSet>
      <dgm:spPr/>
      <dgm:t>
        <a:bodyPr/>
        <a:lstStyle/>
        <a:p>
          <a:endParaRPr lang="en-US"/>
        </a:p>
      </dgm:t>
    </dgm:pt>
    <dgm:pt modelId="{DD105AA4-35C8-46DC-9D02-5C2B5371A2D7}" type="pres">
      <dgm:prSet presAssocID="{96E9E0D4-36C3-49F4-97A6-6E7CAF164308}" presName="arrow" presStyleLbl="node1" presStyleIdx="0" presStyleCnt="2">
        <dgm:presLayoutVars>
          <dgm:bulletEnabled val="1"/>
        </dgm:presLayoutVars>
      </dgm:prSet>
      <dgm:spPr/>
      <dgm:t>
        <a:bodyPr/>
        <a:lstStyle/>
        <a:p>
          <a:endParaRPr lang="en-US"/>
        </a:p>
      </dgm:t>
    </dgm:pt>
    <dgm:pt modelId="{8BFE9D77-9BED-4E19-93BC-34F73C64C136}" type="pres">
      <dgm:prSet presAssocID="{ACC7A858-E7FE-425A-939D-8A24DE81384B}" presName="arrow" presStyleLbl="node1" presStyleIdx="1" presStyleCnt="2">
        <dgm:presLayoutVars>
          <dgm:bulletEnabled val="1"/>
        </dgm:presLayoutVars>
      </dgm:prSet>
      <dgm:spPr/>
      <dgm:t>
        <a:bodyPr/>
        <a:lstStyle/>
        <a:p>
          <a:endParaRPr lang="en-US"/>
        </a:p>
      </dgm:t>
    </dgm:pt>
  </dgm:ptLst>
  <dgm:cxnLst>
    <dgm:cxn modelId="{80F2D1E8-C7C1-442A-8140-1EA621A70481}" type="presOf" srcId="{96E9E0D4-36C3-49F4-97A6-6E7CAF164308}" destId="{DD105AA4-35C8-46DC-9D02-5C2B5371A2D7}" srcOrd="0" destOrd="0" presId="urn:microsoft.com/office/officeart/2005/8/layout/arrow5"/>
    <dgm:cxn modelId="{C9AF2CFE-B913-4B08-B9C1-FA44549C5628}" type="presOf" srcId="{ACC7A858-E7FE-425A-939D-8A24DE81384B}" destId="{8BFE9D77-9BED-4E19-93BC-34F73C64C136}" srcOrd="0" destOrd="0" presId="urn:microsoft.com/office/officeart/2005/8/layout/arrow5"/>
    <dgm:cxn modelId="{40C216CD-0284-4E02-8CDE-41FF830AD673}" srcId="{3DCF48DF-B0A5-46FA-A6F5-65A703512A0E}" destId="{ACC7A858-E7FE-425A-939D-8A24DE81384B}" srcOrd="1" destOrd="0" parTransId="{88874E6C-111B-41D1-A5BC-958DAF4CA99B}" sibTransId="{4E896061-7EA2-492F-95EA-209FABB4EAEF}"/>
    <dgm:cxn modelId="{E5DB7A5E-D508-4977-8F14-43A5A6FE6200}" type="presOf" srcId="{3DCF48DF-B0A5-46FA-A6F5-65A703512A0E}" destId="{7CF245EB-A6AD-41BC-8ACD-E51CED363246}" srcOrd="0" destOrd="0" presId="urn:microsoft.com/office/officeart/2005/8/layout/arrow5"/>
    <dgm:cxn modelId="{4C5AD519-9041-4403-AAE9-7DF5E27AFC05}" srcId="{3DCF48DF-B0A5-46FA-A6F5-65A703512A0E}" destId="{96E9E0D4-36C3-49F4-97A6-6E7CAF164308}" srcOrd="0" destOrd="0" parTransId="{86F955D8-E926-4FB4-8931-99FD1C3E474B}" sibTransId="{27E9DD05-944B-4CF0-801F-2110BD624C64}"/>
    <dgm:cxn modelId="{17CE68A1-32CA-4F8E-BEFF-52AF9762444C}" type="presParOf" srcId="{7CF245EB-A6AD-41BC-8ACD-E51CED363246}" destId="{DD105AA4-35C8-46DC-9D02-5C2B5371A2D7}" srcOrd="0" destOrd="0" presId="urn:microsoft.com/office/officeart/2005/8/layout/arrow5"/>
    <dgm:cxn modelId="{7388FA8E-C3D0-458D-A7AE-F4BF6F4F099A}" type="presParOf" srcId="{7CF245EB-A6AD-41BC-8ACD-E51CED363246}" destId="{8BFE9D77-9BED-4E19-93BC-34F73C64C136}"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75D3632-6F20-4CD4-8FBD-E5E5830D395D}" type="doc">
      <dgm:prSet loTypeId="urn:microsoft.com/office/officeart/2005/8/layout/process3" loCatId="process" qsTypeId="urn:microsoft.com/office/officeart/2005/8/quickstyle/3d2" qsCatId="3D" csTypeId="urn:microsoft.com/office/officeart/2005/8/colors/colorful1" csCatId="colorful" phldr="1"/>
      <dgm:spPr/>
      <dgm:t>
        <a:bodyPr/>
        <a:lstStyle/>
        <a:p>
          <a:endParaRPr lang="en-US"/>
        </a:p>
      </dgm:t>
    </dgm:pt>
    <dgm:pt modelId="{608C02BD-B799-4B72-BA18-194212AC5581}">
      <dgm:prSet phldrT="[Text]"/>
      <dgm:spPr/>
      <dgm:t>
        <a:bodyPr/>
        <a:lstStyle/>
        <a:p>
          <a:r>
            <a:rPr lang="en-US" b="1" dirty="0" smtClean="0"/>
            <a:t>Knowledge about disease and prevention</a:t>
          </a:r>
          <a:endParaRPr lang="en-US" dirty="0"/>
        </a:p>
      </dgm:t>
    </dgm:pt>
    <dgm:pt modelId="{B2EFCB00-7B16-489D-9D24-F5D1E0ED17D3}" type="parTrans" cxnId="{E069BFD5-D7C5-4451-B7D7-67C961AEA221}">
      <dgm:prSet/>
      <dgm:spPr/>
      <dgm:t>
        <a:bodyPr/>
        <a:lstStyle/>
        <a:p>
          <a:endParaRPr lang="en-US"/>
        </a:p>
      </dgm:t>
    </dgm:pt>
    <dgm:pt modelId="{6DDAEC00-C5D2-44DA-9862-4B64315C0E56}" type="sibTrans" cxnId="{E069BFD5-D7C5-4451-B7D7-67C961AEA221}">
      <dgm:prSet/>
      <dgm:spPr/>
      <dgm:t>
        <a:bodyPr/>
        <a:lstStyle/>
        <a:p>
          <a:endParaRPr lang="en-US"/>
        </a:p>
      </dgm:t>
    </dgm:pt>
    <dgm:pt modelId="{194A1AAB-4CB8-4D1B-8341-19AD4BE4CEA6}">
      <dgm:prSet phldrT="[Text]" custT="1"/>
      <dgm:spPr/>
      <dgm:t>
        <a:bodyPr/>
        <a:lstStyle/>
        <a:p>
          <a:r>
            <a:rPr lang="en-US" sz="1500" i="1" dirty="0" smtClean="0"/>
            <a:t>“It is very useful because our people don’t understand Lao and when they heard the radio spot they learned how dangerous the disease is.”</a:t>
          </a:r>
          <a:br>
            <a:rPr lang="en-US" sz="1500" i="1" dirty="0" smtClean="0"/>
          </a:br>
          <a:r>
            <a:rPr lang="en-US" sz="1500" i="1" dirty="0" smtClean="0"/>
            <a:t/>
          </a:r>
          <a:br>
            <a:rPr lang="en-US" sz="1500" i="1" dirty="0" smtClean="0"/>
          </a:br>
          <a:r>
            <a:rPr lang="en-US" sz="1400" b="1" i="0" dirty="0" err="1" smtClean="0"/>
            <a:t>Sengaloun</a:t>
          </a:r>
          <a:r>
            <a:rPr lang="en-US" sz="1400" b="1" i="0" dirty="0" smtClean="0"/>
            <a:t>, Khmu radio program, </a:t>
          </a:r>
          <a:r>
            <a:rPr lang="en-US" sz="1400" b="1" i="0" dirty="0" err="1" smtClean="0"/>
            <a:t>Luang</a:t>
          </a:r>
          <a:r>
            <a:rPr lang="en-US" sz="1400" b="1" i="0" dirty="0" smtClean="0"/>
            <a:t> </a:t>
          </a:r>
          <a:r>
            <a:rPr lang="en-US" sz="1400" b="1" i="0" dirty="0" err="1" smtClean="0"/>
            <a:t>Namtha</a:t>
          </a:r>
          <a:endParaRPr lang="en-US" sz="1500" dirty="0"/>
        </a:p>
      </dgm:t>
    </dgm:pt>
    <dgm:pt modelId="{4BB553E2-F71F-412B-97B9-8C32948C45CA}" type="parTrans" cxnId="{DF8C41AA-6B31-4AD0-83F2-B8279783492E}">
      <dgm:prSet/>
      <dgm:spPr/>
      <dgm:t>
        <a:bodyPr/>
        <a:lstStyle/>
        <a:p>
          <a:endParaRPr lang="en-US"/>
        </a:p>
      </dgm:t>
    </dgm:pt>
    <dgm:pt modelId="{8FC43F89-49D4-49BC-8329-2E678D99C01C}" type="sibTrans" cxnId="{DF8C41AA-6B31-4AD0-83F2-B8279783492E}">
      <dgm:prSet/>
      <dgm:spPr/>
      <dgm:t>
        <a:bodyPr/>
        <a:lstStyle/>
        <a:p>
          <a:endParaRPr lang="en-US"/>
        </a:p>
      </dgm:t>
    </dgm:pt>
    <dgm:pt modelId="{B1ED16D8-C81B-4C89-9607-E53DF2A068E4}">
      <dgm:prSet phldrT="[Text]"/>
      <dgm:spPr/>
      <dgm:t>
        <a:bodyPr/>
        <a:lstStyle/>
        <a:p>
          <a:r>
            <a:rPr lang="en-US" b="1" dirty="0" smtClean="0"/>
            <a:t>Change in risk behavior</a:t>
          </a:r>
          <a:endParaRPr lang="en-US" dirty="0"/>
        </a:p>
      </dgm:t>
    </dgm:pt>
    <dgm:pt modelId="{5F1723BA-1865-4028-86B5-B74EB7DF51D5}" type="parTrans" cxnId="{AFD8CC8F-659B-499C-AA3D-0AC31B143E17}">
      <dgm:prSet/>
      <dgm:spPr/>
      <dgm:t>
        <a:bodyPr/>
        <a:lstStyle/>
        <a:p>
          <a:endParaRPr lang="en-US"/>
        </a:p>
      </dgm:t>
    </dgm:pt>
    <dgm:pt modelId="{C1F12167-2A3A-439B-9EA0-E790792BCF33}" type="sibTrans" cxnId="{AFD8CC8F-659B-499C-AA3D-0AC31B143E17}">
      <dgm:prSet/>
      <dgm:spPr/>
      <dgm:t>
        <a:bodyPr/>
        <a:lstStyle/>
        <a:p>
          <a:endParaRPr lang="en-US"/>
        </a:p>
      </dgm:t>
    </dgm:pt>
    <dgm:pt modelId="{101C8027-928C-43A3-8F48-AF5F09ED0CDC}">
      <dgm:prSet phldrT="[Text]" custT="1"/>
      <dgm:spPr/>
      <dgm:t>
        <a:bodyPr/>
        <a:lstStyle/>
        <a:p>
          <a:r>
            <a:rPr lang="en-US" sz="1500" i="1" dirty="0" smtClean="0"/>
            <a:t>““In the past, when a </a:t>
          </a:r>
          <a:r>
            <a:rPr lang="en-US" sz="1500" i="1" dirty="0" err="1" smtClean="0"/>
            <a:t>flockcroup</a:t>
          </a:r>
          <a:r>
            <a:rPr lang="en-US" sz="1500" i="1" dirty="0" smtClean="0"/>
            <a:t> of chickens died or a bird being sick found bird falling down  , people they don’t know so they eat them but now since they get information after we run the spot they know how to do when they found many bird or chicken died they report to the health office, so they have change in risk behavior” </a:t>
          </a:r>
          <a:r>
            <a:rPr lang="en-US" sz="1500" b="1" i="1" dirty="0" err="1" smtClean="0"/>
            <a:t>Boonnyang</a:t>
          </a:r>
          <a:r>
            <a:rPr lang="en-US" sz="1500" b="1" i="1" dirty="0" smtClean="0"/>
            <a:t>, Khmu National Radio Program</a:t>
          </a:r>
          <a:endParaRPr lang="en-US" sz="1400" b="1" i="0" dirty="0"/>
        </a:p>
      </dgm:t>
    </dgm:pt>
    <dgm:pt modelId="{353422AF-B83C-4BE7-9372-25990C3373D3}" type="parTrans" cxnId="{B13B9ACB-1845-4C15-B84D-939AB8C9AE1B}">
      <dgm:prSet/>
      <dgm:spPr/>
      <dgm:t>
        <a:bodyPr/>
        <a:lstStyle/>
        <a:p>
          <a:endParaRPr lang="en-US"/>
        </a:p>
      </dgm:t>
    </dgm:pt>
    <dgm:pt modelId="{B8081D3B-B5B4-4A84-889A-30F6EEBBC944}" type="sibTrans" cxnId="{B13B9ACB-1845-4C15-B84D-939AB8C9AE1B}">
      <dgm:prSet/>
      <dgm:spPr/>
      <dgm:t>
        <a:bodyPr/>
        <a:lstStyle/>
        <a:p>
          <a:endParaRPr lang="en-US"/>
        </a:p>
      </dgm:t>
    </dgm:pt>
    <dgm:pt modelId="{EFEA8943-5DFE-4698-8624-98351A004172}">
      <dgm:prSet/>
      <dgm:spPr/>
      <dgm:t>
        <a:bodyPr/>
        <a:lstStyle/>
        <a:p>
          <a:r>
            <a:rPr lang="en-US" b="1" dirty="0" smtClean="0"/>
            <a:t>Members of ethnic groups have access to information</a:t>
          </a:r>
          <a:endParaRPr lang="en-US" dirty="0"/>
        </a:p>
      </dgm:t>
    </dgm:pt>
    <dgm:pt modelId="{22C1B707-9035-41FA-8581-ACDA2011607D}" type="parTrans" cxnId="{86FA8577-665B-4C89-BF22-E7C4EDA75F8A}">
      <dgm:prSet/>
      <dgm:spPr/>
      <dgm:t>
        <a:bodyPr/>
        <a:lstStyle/>
        <a:p>
          <a:endParaRPr lang="en-US"/>
        </a:p>
      </dgm:t>
    </dgm:pt>
    <dgm:pt modelId="{2C2F50F5-6E92-4C98-9D4E-9132D4ECE424}" type="sibTrans" cxnId="{86FA8577-665B-4C89-BF22-E7C4EDA75F8A}">
      <dgm:prSet/>
      <dgm:spPr/>
      <dgm:t>
        <a:bodyPr/>
        <a:lstStyle/>
        <a:p>
          <a:endParaRPr lang="en-US"/>
        </a:p>
      </dgm:t>
    </dgm:pt>
    <dgm:pt modelId="{3FAFBD86-A0AA-4773-B3B1-BE23E2DEE8A9}">
      <dgm:prSet/>
      <dgm:spPr/>
      <dgm:t>
        <a:bodyPr/>
        <a:lstStyle/>
        <a:p>
          <a:endParaRPr lang="en-US" sz="1500" dirty="0"/>
        </a:p>
      </dgm:t>
    </dgm:pt>
    <dgm:pt modelId="{B7719BA9-41FE-4D8C-89C6-315966976AB7}" type="parTrans" cxnId="{481169ED-8272-4549-BB31-F0A498418947}">
      <dgm:prSet/>
      <dgm:spPr/>
      <dgm:t>
        <a:bodyPr/>
        <a:lstStyle/>
        <a:p>
          <a:endParaRPr lang="en-US"/>
        </a:p>
      </dgm:t>
    </dgm:pt>
    <dgm:pt modelId="{DC08140B-523B-400B-8898-BABE75870C4F}" type="sibTrans" cxnId="{481169ED-8272-4549-BB31-F0A498418947}">
      <dgm:prSet/>
      <dgm:spPr/>
      <dgm:t>
        <a:bodyPr/>
        <a:lstStyle/>
        <a:p>
          <a:endParaRPr lang="en-US"/>
        </a:p>
      </dgm:t>
    </dgm:pt>
    <dgm:pt modelId="{9B3EE5B2-E514-4B38-AF1E-48B15682C7F6}">
      <dgm:prSet custT="1"/>
      <dgm:spPr/>
      <dgm:t>
        <a:bodyPr/>
        <a:lstStyle/>
        <a:p>
          <a:r>
            <a:rPr lang="en-US" sz="1500" i="1" dirty="0" smtClean="0"/>
            <a:t>“Our people always lack information. We are very pleased when we have material in our language. The government and organizations should be involved more in helping us getting message”</a:t>
          </a:r>
          <a:br>
            <a:rPr lang="en-US" sz="1500" i="1" dirty="0" smtClean="0"/>
          </a:br>
          <a:r>
            <a:rPr lang="en-US" sz="1500" i="1" dirty="0" smtClean="0"/>
            <a:t/>
          </a:r>
          <a:br>
            <a:rPr lang="en-US" sz="1500" i="1" dirty="0" smtClean="0"/>
          </a:br>
          <a:r>
            <a:rPr lang="en-US" sz="1400" b="1" i="0" dirty="0" err="1" smtClean="0"/>
            <a:t>Mr</a:t>
          </a:r>
          <a:r>
            <a:rPr lang="en-US" sz="1400" b="1" i="0" dirty="0" smtClean="0"/>
            <a:t> </a:t>
          </a:r>
          <a:r>
            <a:rPr lang="en-US" sz="1400" b="1" i="0" dirty="0" err="1" smtClean="0"/>
            <a:t>Somchan</a:t>
          </a:r>
          <a:r>
            <a:rPr lang="en-US" sz="1400" b="1" i="0" dirty="0" smtClean="0"/>
            <a:t>, Khmu community member, </a:t>
          </a:r>
          <a:r>
            <a:rPr lang="en-US" sz="1400" b="1" i="0" dirty="0" err="1" smtClean="0"/>
            <a:t>Phongsaly</a:t>
          </a:r>
          <a:endParaRPr lang="en-US" sz="1500" dirty="0"/>
        </a:p>
      </dgm:t>
    </dgm:pt>
    <dgm:pt modelId="{0EBE27BF-012C-4C41-AE77-2459774E21D7}" type="parTrans" cxnId="{DBC5756F-02B8-4BCA-96ED-F0E656A10E76}">
      <dgm:prSet/>
      <dgm:spPr/>
      <dgm:t>
        <a:bodyPr/>
        <a:lstStyle/>
        <a:p>
          <a:endParaRPr lang="en-US"/>
        </a:p>
      </dgm:t>
    </dgm:pt>
    <dgm:pt modelId="{A22464FA-05DE-479E-89E0-6516F91FD83E}" type="sibTrans" cxnId="{DBC5756F-02B8-4BCA-96ED-F0E656A10E76}">
      <dgm:prSet/>
      <dgm:spPr/>
      <dgm:t>
        <a:bodyPr/>
        <a:lstStyle/>
        <a:p>
          <a:endParaRPr lang="en-US"/>
        </a:p>
      </dgm:t>
    </dgm:pt>
    <dgm:pt modelId="{1B8B8127-359D-44DF-9FBA-F4130AFFAE1F}" type="pres">
      <dgm:prSet presAssocID="{B75D3632-6F20-4CD4-8FBD-E5E5830D395D}" presName="linearFlow" presStyleCnt="0">
        <dgm:presLayoutVars>
          <dgm:dir/>
          <dgm:animLvl val="lvl"/>
          <dgm:resizeHandles val="exact"/>
        </dgm:presLayoutVars>
      </dgm:prSet>
      <dgm:spPr/>
      <dgm:t>
        <a:bodyPr/>
        <a:lstStyle/>
        <a:p>
          <a:endParaRPr lang="en-US"/>
        </a:p>
      </dgm:t>
    </dgm:pt>
    <dgm:pt modelId="{6A6B832C-EA93-40CD-8AA0-8492C9A97970}" type="pres">
      <dgm:prSet presAssocID="{EFEA8943-5DFE-4698-8624-98351A004172}" presName="composite" presStyleCnt="0"/>
      <dgm:spPr/>
    </dgm:pt>
    <dgm:pt modelId="{A7625C4F-0E83-4CCA-86C3-9A748007FB09}" type="pres">
      <dgm:prSet presAssocID="{EFEA8943-5DFE-4698-8624-98351A004172}" presName="parTx" presStyleLbl="node1" presStyleIdx="0" presStyleCnt="3">
        <dgm:presLayoutVars>
          <dgm:chMax val="0"/>
          <dgm:chPref val="0"/>
          <dgm:bulletEnabled val="1"/>
        </dgm:presLayoutVars>
      </dgm:prSet>
      <dgm:spPr/>
      <dgm:t>
        <a:bodyPr/>
        <a:lstStyle/>
        <a:p>
          <a:endParaRPr lang="en-US"/>
        </a:p>
      </dgm:t>
    </dgm:pt>
    <dgm:pt modelId="{4FAD4B67-A1F7-44F0-AA6A-F23621132FDB}" type="pres">
      <dgm:prSet presAssocID="{EFEA8943-5DFE-4698-8624-98351A004172}" presName="parSh" presStyleLbl="node1" presStyleIdx="0" presStyleCnt="3"/>
      <dgm:spPr/>
      <dgm:t>
        <a:bodyPr/>
        <a:lstStyle/>
        <a:p>
          <a:endParaRPr lang="en-US"/>
        </a:p>
      </dgm:t>
    </dgm:pt>
    <dgm:pt modelId="{3FA0B471-0549-48C2-B693-2751465EB032}" type="pres">
      <dgm:prSet presAssocID="{EFEA8943-5DFE-4698-8624-98351A004172}" presName="desTx" presStyleLbl="fgAcc1" presStyleIdx="0" presStyleCnt="3" custScaleX="102429" custScaleY="96857">
        <dgm:presLayoutVars>
          <dgm:bulletEnabled val="1"/>
        </dgm:presLayoutVars>
      </dgm:prSet>
      <dgm:spPr/>
      <dgm:t>
        <a:bodyPr/>
        <a:lstStyle/>
        <a:p>
          <a:endParaRPr lang="en-US"/>
        </a:p>
      </dgm:t>
    </dgm:pt>
    <dgm:pt modelId="{78B18B72-0D30-4937-B4B1-B8718B953870}" type="pres">
      <dgm:prSet presAssocID="{2C2F50F5-6E92-4C98-9D4E-9132D4ECE424}" presName="sibTrans" presStyleLbl="sibTrans2D1" presStyleIdx="0" presStyleCnt="2"/>
      <dgm:spPr/>
      <dgm:t>
        <a:bodyPr/>
        <a:lstStyle/>
        <a:p>
          <a:endParaRPr lang="en-US"/>
        </a:p>
      </dgm:t>
    </dgm:pt>
    <dgm:pt modelId="{93E11829-6297-459A-BECD-99EEA0630BA7}" type="pres">
      <dgm:prSet presAssocID="{2C2F50F5-6E92-4C98-9D4E-9132D4ECE424}" presName="connTx" presStyleLbl="sibTrans2D1" presStyleIdx="0" presStyleCnt="2"/>
      <dgm:spPr/>
      <dgm:t>
        <a:bodyPr/>
        <a:lstStyle/>
        <a:p>
          <a:endParaRPr lang="en-US"/>
        </a:p>
      </dgm:t>
    </dgm:pt>
    <dgm:pt modelId="{7F21E254-68EF-4564-B840-92DE1A310854}" type="pres">
      <dgm:prSet presAssocID="{608C02BD-B799-4B72-BA18-194212AC5581}" presName="composite" presStyleCnt="0"/>
      <dgm:spPr/>
    </dgm:pt>
    <dgm:pt modelId="{1A0CA8B7-63B7-4BFC-A343-6B46C027A075}" type="pres">
      <dgm:prSet presAssocID="{608C02BD-B799-4B72-BA18-194212AC5581}" presName="parTx" presStyleLbl="node1" presStyleIdx="0" presStyleCnt="3">
        <dgm:presLayoutVars>
          <dgm:chMax val="0"/>
          <dgm:chPref val="0"/>
          <dgm:bulletEnabled val="1"/>
        </dgm:presLayoutVars>
      </dgm:prSet>
      <dgm:spPr/>
      <dgm:t>
        <a:bodyPr/>
        <a:lstStyle/>
        <a:p>
          <a:endParaRPr lang="en-US"/>
        </a:p>
      </dgm:t>
    </dgm:pt>
    <dgm:pt modelId="{B0EC47B6-72CC-4047-B2BF-D8C705B02C55}" type="pres">
      <dgm:prSet presAssocID="{608C02BD-B799-4B72-BA18-194212AC5581}" presName="parSh" presStyleLbl="node1" presStyleIdx="1" presStyleCnt="3"/>
      <dgm:spPr/>
      <dgm:t>
        <a:bodyPr/>
        <a:lstStyle/>
        <a:p>
          <a:endParaRPr lang="en-US"/>
        </a:p>
      </dgm:t>
    </dgm:pt>
    <dgm:pt modelId="{E7E87AE0-4164-4735-9196-51527D6F9771}" type="pres">
      <dgm:prSet presAssocID="{608C02BD-B799-4B72-BA18-194212AC5581}" presName="desTx" presStyleLbl="fgAcc1" presStyleIdx="1" presStyleCnt="3">
        <dgm:presLayoutVars>
          <dgm:bulletEnabled val="1"/>
        </dgm:presLayoutVars>
      </dgm:prSet>
      <dgm:spPr/>
      <dgm:t>
        <a:bodyPr/>
        <a:lstStyle/>
        <a:p>
          <a:endParaRPr lang="en-US"/>
        </a:p>
      </dgm:t>
    </dgm:pt>
    <dgm:pt modelId="{C32E2F3F-B1E0-4A2F-A3EE-6D2EE97512A9}" type="pres">
      <dgm:prSet presAssocID="{6DDAEC00-C5D2-44DA-9862-4B64315C0E56}" presName="sibTrans" presStyleLbl="sibTrans2D1" presStyleIdx="1" presStyleCnt="2"/>
      <dgm:spPr/>
      <dgm:t>
        <a:bodyPr/>
        <a:lstStyle/>
        <a:p>
          <a:endParaRPr lang="en-US"/>
        </a:p>
      </dgm:t>
    </dgm:pt>
    <dgm:pt modelId="{258E3FAA-9585-42BD-95E1-0723D70B1783}" type="pres">
      <dgm:prSet presAssocID="{6DDAEC00-C5D2-44DA-9862-4B64315C0E56}" presName="connTx" presStyleLbl="sibTrans2D1" presStyleIdx="1" presStyleCnt="2"/>
      <dgm:spPr/>
      <dgm:t>
        <a:bodyPr/>
        <a:lstStyle/>
        <a:p>
          <a:endParaRPr lang="en-US"/>
        </a:p>
      </dgm:t>
    </dgm:pt>
    <dgm:pt modelId="{0D45F22E-EFFC-44D6-A19A-C31977E004B2}" type="pres">
      <dgm:prSet presAssocID="{B1ED16D8-C81B-4C89-9607-E53DF2A068E4}" presName="composite" presStyleCnt="0"/>
      <dgm:spPr/>
    </dgm:pt>
    <dgm:pt modelId="{098F713F-1F92-4D5A-A8FE-BB6B51D10A8E}" type="pres">
      <dgm:prSet presAssocID="{B1ED16D8-C81B-4C89-9607-E53DF2A068E4}" presName="parTx" presStyleLbl="node1" presStyleIdx="1" presStyleCnt="3">
        <dgm:presLayoutVars>
          <dgm:chMax val="0"/>
          <dgm:chPref val="0"/>
          <dgm:bulletEnabled val="1"/>
        </dgm:presLayoutVars>
      </dgm:prSet>
      <dgm:spPr/>
      <dgm:t>
        <a:bodyPr/>
        <a:lstStyle/>
        <a:p>
          <a:endParaRPr lang="en-US"/>
        </a:p>
      </dgm:t>
    </dgm:pt>
    <dgm:pt modelId="{E2CA0B6E-DCE9-4BEB-8D35-86E5E03A8275}" type="pres">
      <dgm:prSet presAssocID="{B1ED16D8-C81B-4C89-9607-E53DF2A068E4}" presName="parSh" presStyleLbl="node1" presStyleIdx="2" presStyleCnt="3"/>
      <dgm:spPr/>
      <dgm:t>
        <a:bodyPr/>
        <a:lstStyle/>
        <a:p>
          <a:endParaRPr lang="en-US"/>
        </a:p>
      </dgm:t>
    </dgm:pt>
    <dgm:pt modelId="{660F79EE-C084-4B14-A682-C1512BB8E915}" type="pres">
      <dgm:prSet presAssocID="{B1ED16D8-C81B-4C89-9607-E53DF2A068E4}" presName="desTx" presStyleLbl="fgAcc1" presStyleIdx="2" presStyleCnt="3">
        <dgm:presLayoutVars>
          <dgm:bulletEnabled val="1"/>
        </dgm:presLayoutVars>
      </dgm:prSet>
      <dgm:spPr/>
      <dgm:t>
        <a:bodyPr/>
        <a:lstStyle/>
        <a:p>
          <a:endParaRPr lang="en-US"/>
        </a:p>
      </dgm:t>
    </dgm:pt>
  </dgm:ptLst>
  <dgm:cxnLst>
    <dgm:cxn modelId="{D10AB0D2-5589-4AF2-8547-821A6AE0E154}" type="presOf" srcId="{B75D3632-6F20-4CD4-8FBD-E5E5830D395D}" destId="{1B8B8127-359D-44DF-9FBA-F4130AFFAE1F}" srcOrd="0" destOrd="0" presId="urn:microsoft.com/office/officeart/2005/8/layout/process3"/>
    <dgm:cxn modelId="{3A33E7E8-F380-48F7-A9FD-604383B9CFD6}" type="presOf" srcId="{EFEA8943-5DFE-4698-8624-98351A004172}" destId="{A7625C4F-0E83-4CCA-86C3-9A748007FB09}" srcOrd="0" destOrd="0" presId="urn:microsoft.com/office/officeart/2005/8/layout/process3"/>
    <dgm:cxn modelId="{F3F0E45F-CED6-4AAC-9139-B40509BE21B4}" type="presOf" srcId="{6DDAEC00-C5D2-44DA-9862-4B64315C0E56}" destId="{258E3FAA-9585-42BD-95E1-0723D70B1783}" srcOrd="1" destOrd="0" presId="urn:microsoft.com/office/officeart/2005/8/layout/process3"/>
    <dgm:cxn modelId="{360ED61E-5443-42A9-89C2-985C17B3823E}" type="presOf" srcId="{194A1AAB-4CB8-4D1B-8341-19AD4BE4CEA6}" destId="{E7E87AE0-4164-4735-9196-51527D6F9771}" srcOrd="0" destOrd="0" presId="urn:microsoft.com/office/officeart/2005/8/layout/process3"/>
    <dgm:cxn modelId="{674584E1-0767-43C7-92BD-7CB00C5DAD12}" type="presOf" srcId="{608C02BD-B799-4B72-BA18-194212AC5581}" destId="{B0EC47B6-72CC-4047-B2BF-D8C705B02C55}" srcOrd="1" destOrd="0" presId="urn:microsoft.com/office/officeart/2005/8/layout/process3"/>
    <dgm:cxn modelId="{DBC5756F-02B8-4BCA-96ED-F0E656A10E76}" srcId="{EFEA8943-5DFE-4698-8624-98351A004172}" destId="{9B3EE5B2-E514-4B38-AF1E-48B15682C7F6}" srcOrd="1" destOrd="0" parTransId="{0EBE27BF-012C-4C41-AE77-2459774E21D7}" sibTransId="{A22464FA-05DE-479E-89E0-6516F91FD83E}"/>
    <dgm:cxn modelId="{272D5329-2413-4189-B338-AD8DC08E4348}" type="presOf" srcId="{2C2F50F5-6E92-4C98-9D4E-9132D4ECE424}" destId="{93E11829-6297-459A-BECD-99EEA0630BA7}" srcOrd="1" destOrd="0" presId="urn:microsoft.com/office/officeart/2005/8/layout/process3"/>
    <dgm:cxn modelId="{E069BFD5-D7C5-4451-B7D7-67C961AEA221}" srcId="{B75D3632-6F20-4CD4-8FBD-E5E5830D395D}" destId="{608C02BD-B799-4B72-BA18-194212AC5581}" srcOrd="1" destOrd="0" parTransId="{B2EFCB00-7B16-489D-9D24-F5D1E0ED17D3}" sibTransId="{6DDAEC00-C5D2-44DA-9862-4B64315C0E56}"/>
    <dgm:cxn modelId="{AFD8CC8F-659B-499C-AA3D-0AC31B143E17}" srcId="{B75D3632-6F20-4CD4-8FBD-E5E5830D395D}" destId="{B1ED16D8-C81B-4C89-9607-E53DF2A068E4}" srcOrd="2" destOrd="0" parTransId="{5F1723BA-1865-4028-86B5-B74EB7DF51D5}" sibTransId="{C1F12167-2A3A-439B-9EA0-E790792BCF33}"/>
    <dgm:cxn modelId="{86FA8577-665B-4C89-BF22-E7C4EDA75F8A}" srcId="{B75D3632-6F20-4CD4-8FBD-E5E5830D395D}" destId="{EFEA8943-5DFE-4698-8624-98351A004172}" srcOrd="0" destOrd="0" parTransId="{22C1B707-9035-41FA-8581-ACDA2011607D}" sibTransId="{2C2F50F5-6E92-4C98-9D4E-9132D4ECE424}"/>
    <dgm:cxn modelId="{E93EA6C3-3B61-4F2C-9E80-B6C7E85FB6D9}" type="presOf" srcId="{9B3EE5B2-E514-4B38-AF1E-48B15682C7F6}" destId="{3FA0B471-0549-48C2-B693-2751465EB032}" srcOrd="0" destOrd="1" presId="urn:microsoft.com/office/officeart/2005/8/layout/process3"/>
    <dgm:cxn modelId="{3921879A-3805-4001-ACE6-6BFC33346298}" type="presOf" srcId="{B1ED16D8-C81B-4C89-9607-E53DF2A068E4}" destId="{E2CA0B6E-DCE9-4BEB-8D35-86E5E03A8275}" srcOrd="1" destOrd="0" presId="urn:microsoft.com/office/officeart/2005/8/layout/process3"/>
    <dgm:cxn modelId="{BFC7F1EB-FE4C-4D69-B2BC-31D31BC1DD79}" type="presOf" srcId="{6DDAEC00-C5D2-44DA-9862-4B64315C0E56}" destId="{C32E2F3F-B1E0-4A2F-A3EE-6D2EE97512A9}" srcOrd="0" destOrd="0" presId="urn:microsoft.com/office/officeart/2005/8/layout/process3"/>
    <dgm:cxn modelId="{A9B695AF-6B0E-48EC-B888-F08F5734EF7F}" type="presOf" srcId="{EFEA8943-5DFE-4698-8624-98351A004172}" destId="{4FAD4B67-A1F7-44F0-AA6A-F23621132FDB}" srcOrd="1" destOrd="0" presId="urn:microsoft.com/office/officeart/2005/8/layout/process3"/>
    <dgm:cxn modelId="{DF8C41AA-6B31-4AD0-83F2-B8279783492E}" srcId="{608C02BD-B799-4B72-BA18-194212AC5581}" destId="{194A1AAB-4CB8-4D1B-8341-19AD4BE4CEA6}" srcOrd="0" destOrd="0" parTransId="{4BB553E2-F71F-412B-97B9-8C32948C45CA}" sibTransId="{8FC43F89-49D4-49BC-8329-2E678D99C01C}"/>
    <dgm:cxn modelId="{B13B9ACB-1845-4C15-B84D-939AB8C9AE1B}" srcId="{B1ED16D8-C81B-4C89-9607-E53DF2A068E4}" destId="{101C8027-928C-43A3-8F48-AF5F09ED0CDC}" srcOrd="0" destOrd="0" parTransId="{353422AF-B83C-4BE7-9372-25990C3373D3}" sibTransId="{B8081D3B-B5B4-4A84-889A-30F6EEBBC944}"/>
    <dgm:cxn modelId="{AAA262DC-8E52-401A-8EE0-CD9F3880A1B5}" type="presOf" srcId="{608C02BD-B799-4B72-BA18-194212AC5581}" destId="{1A0CA8B7-63B7-4BFC-A343-6B46C027A075}" srcOrd="0" destOrd="0" presId="urn:microsoft.com/office/officeart/2005/8/layout/process3"/>
    <dgm:cxn modelId="{B31279B7-5096-4014-B3D1-4B7842C1C652}" type="presOf" srcId="{101C8027-928C-43A3-8F48-AF5F09ED0CDC}" destId="{660F79EE-C084-4B14-A682-C1512BB8E915}" srcOrd="0" destOrd="0" presId="urn:microsoft.com/office/officeart/2005/8/layout/process3"/>
    <dgm:cxn modelId="{E413EB06-9789-40F2-B702-F7E0BBBF0C54}" type="presOf" srcId="{3FAFBD86-A0AA-4773-B3B1-BE23E2DEE8A9}" destId="{3FA0B471-0549-48C2-B693-2751465EB032}" srcOrd="0" destOrd="0" presId="urn:microsoft.com/office/officeart/2005/8/layout/process3"/>
    <dgm:cxn modelId="{F0169624-CDCE-4D2E-B843-E4FC8FA5F0D1}" type="presOf" srcId="{B1ED16D8-C81B-4C89-9607-E53DF2A068E4}" destId="{098F713F-1F92-4D5A-A8FE-BB6B51D10A8E}" srcOrd="0" destOrd="0" presId="urn:microsoft.com/office/officeart/2005/8/layout/process3"/>
    <dgm:cxn modelId="{D66E74C5-E92C-443A-859A-BCD75C4E7C5C}" type="presOf" srcId="{2C2F50F5-6E92-4C98-9D4E-9132D4ECE424}" destId="{78B18B72-0D30-4937-B4B1-B8718B953870}" srcOrd="0" destOrd="0" presId="urn:microsoft.com/office/officeart/2005/8/layout/process3"/>
    <dgm:cxn modelId="{481169ED-8272-4549-BB31-F0A498418947}" srcId="{EFEA8943-5DFE-4698-8624-98351A004172}" destId="{3FAFBD86-A0AA-4773-B3B1-BE23E2DEE8A9}" srcOrd="0" destOrd="0" parTransId="{B7719BA9-41FE-4D8C-89C6-315966976AB7}" sibTransId="{DC08140B-523B-400B-8898-BABE75870C4F}"/>
    <dgm:cxn modelId="{9698AD7C-208A-42E5-952C-EE241E1733D7}" type="presParOf" srcId="{1B8B8127-359D-44DF-9FBA-F4130AFFAE1F}" destId="{6A6B832C-EA93-40CD-8AA0-8492C9A97970}" srcOrd="0" destOrd="0" presId="urn:microsoft.com/office/officeart/2005/8/layout/process3"/>
    <dgm:cxn modelId="{BBAAA559-1126-42D8-9741-4CFF4436C6D9}" type="presParOf" srcId="{6A6B832C-EA93-40CD-8AA0-8492C9A97970}" destId="{A7625C4F-0E83-4CCA-86C3-9A748007FB09}" srcOrd="0" destOrd="0" presId="urn:microsoft.com/office/officeart/2005/8/layout/process3"/>
    <dgm:cxn modelId="{25F52327-EC8E-4EE9-816B-06A1268202E2}" type="presParOf" srcId="{6A6B832C-EA93-40CD-8AA0-8492C9A97970}" destId="{4FAD4B67-A1F7-44F0-AA6A-F23621132FDB}" srcOrd="1" destOrd="0" presId="urn:microsoft.com/office/officeart/2005/8/layout/process3"/>
    <dgm:cxn modelId="{812AF0AE-4761-44B3-A9E0-B46A2C22387A}" type="presParOf" srcId="{6A6B832C-EA93-40CD-8AA0-8492C9A97970}" destId="{3FA0B471-0549-48C2-B693-2751465EB032}" srcOrd="2" destOrd="0" presId="urn:microsoft.com/office/officeart/2005/8/layout/process3"/>
    <dgm:cxn modelId="{ACEDCB50-2859-4ADD-890E-DEC92A333123}" type="presParOf" srcId="{1B8B8127-359D-44DF-9FBA-F4130AFFAE1F}" destId="{78B18B72-0D30-4937-B4B1-B8718B953870}" srcOrd="1" destOrd="0" presId="urn:microsoft.com/office/officeart/2005/8/layout/process3"/>
    <dgm:cxn modelId="{DF56FA15-A480-4300-AA68-9EF9B992DEAC}" type="presParOf" srcId="{78B18B72-0D30-4937-B4B1-B8718B953870}" destId="{93E11829-6297-459A-BECD-99EEA0630BA7}" srcOrd="0" destOrd="0" presId="urn:microsoft.com/office/officeart/2005/8/layout/process3"/>
    <dgm:cxn modelId="{83DB4BE9-4F64-4144-BCF7-DE6C730B7C4F}" type="presParOf" srcId="{1B8B8127-359D-44DF-9FBA-F4130AFFAE1F}" destId="{7F21E254-68EF-4564-B840-92DE1A310854}" srcOrd="2" destOrd="0" presId="urn:microsoft.com/office/officeart/2005/8/layout/process3"/>
    <dgm:cxn modelId="{D38B06A5-AA50-476D-BF5D-8A7F3B5A5F1B}" type="presParOf" srcId="{7F21E254-68EF-4564-B840-92DE1A310854}" destId="{1A0CA8B7-63B7-4BFC-A343-6B46C027A075}" srcOrd="0" destOrd="0" presId="urn:microsoft.com/office/officeart/2005/8/layout/process3"/>
    <dgm:cxn modelId="{B8B10CA1-4DE1-4595-A535-D0BD6B5EF88D}" type="presParOf" srcId="{7F21E254-68EF-4564-B840-92DE1A310854}" destId="{B0EC47B6-72CC-4047-B2BF-D8C705B02C55}" srcOrd="1" destOrd="0" presId="urn:microsoft.com/office/officeart/2005/8/layout/process3"/>
    <dgm:cxn modelId="{2675FA66-642C-4A08-B678-9F302E0346EE}" type="presParOf" srcId="{7F21E254-68EF-4564-B840-92DE1A310854}" destId="{E7E87AE0-4164-4735-9196-51527D6F9771}" srcOrd="2" destOrd="0" presId="urn:microsoft.com/office/officeart/2005/8/layout/process3"/>
    <dgm:cxn modelId="{B00E4BC2-C423-46F2-99D9-4EEE61DE99AE}" type="presParOf" srcId="{1B8B8127-359D-44DF-9FBA-F4130AFFAE1F}" destId="{C32E2F3F-B1E0-4A2F-A3EE-6D2EE97512A9}" srcOrd="3" destOrd="0" presId="urn:microsoft.com/office/officeart/2005/8/layout/process3"/>
    <dgm:cxn modelId="{203875E3-5AA1-47E4-827E-B0EFF5204D74}" type="presParOf" srcId="{C32E2F3F-B1E0-4A2F-A3EE-6D2EE97512A9}" destId="{258E3FAA-9585-42BD-95E1-0723D70B1783}" srcOrd="0" destOrd="0" presId="urn:microsoft.com/office/officeart/2005/8/layout/process3"/>
    <dgm:cxn modelId="{03873B68-D335-4708-9018-9246CE623143}" type="presParOf" srcId="{1B8B8127-359D-44DF-9FBA-F4130AFFAE1F}" destId="{0D45F22E-EFFC-44D6-A19A-C31977E004B2}" srcOrd="4" destOrd="0" presId="urn:microsoft.com/office/officeart/2005/8/layout/process3"/>
    <dgm:cxn modelId="{8FA8E019-BD9B-4EA6-A830-61AEB4FEC8B8}" type="presParOf" srcId="{0D45F22E-EFFC-44D6-A19A-C31977E004B2}" destId="{098F713F-1F92-4D5A-A8FE-BB6B51D10A8E}" srcOrd="0" destOrd="0" presId="urn:microsoft.com/office/officeart/2005/8/layout/process3"/>
    <dgm:cxn modelId="{8F616F39-BB5C-47D9-8D23-D754E14C5172}" type="presParOf" srcId="{0D45F22E-EFFC-44D6-A19A-C31977E004B2}" destId="{E2CA0B6E-DCE9-4BEB-8D35-86E5E03A8275}" srcOrd="1" destOrd="0" presId="urn:microsoft.com/office/officeart/2005/8/layout/process3"/>
    <dgm:cxn modelId="{D6964E77-2725-4D8B-91AA-C995CB316441}" type="presParOf" srcId="{0D45F22E-EFFC-44D6-A19A-C31977E004B2}" destId="{660F79EE-C084-4B14-A682-C1512BB8E915}"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3EA138-37A6-4F41-B7B0-D4D56B7B1995}"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491A9524-D8A2-4181-996B-25655BB916AE}">
      <dgm:prSet phldrT="[Text]" custT="1"/>
      <dgm:spPr/>
      <dgm:t>
        <a:bodyPr/>
        <a:lstStyle/>
        <a:p>
          <a:r>
            <a:rPr lang="en-US" sz="2800" dirty="0" smtClean="0">
              <a:latin typeface="Calibri" pitchFamily="34" charset="0"/>
            </a:rPr>
            <a:t>Usefulness of IEC materials</a:t>
          </a:r>
          <a:endParaRPr lang="en-US" sz="2800" dirty="0">
            <a:latin typeface="Calibri" pitchFamily="34" charset="0"/>
          </a:endParaRPr>
        </a:p>
      </dgm:t>
    </dgm:pt>
    <dgm:pt modelId="{407D6CF2-2FB3-4E19-892B-82A664D5576A}" type="parTrans" cxnId="{70C81951-4895-442A-8AF6-5FE63FCB145A}">
      <dgm:prSet/>
      <dgm:spPr/>
      <dgm:t>
        <a:bodyPr/>
        <a:lstStyle/>
        <a:p>
          <a:endParaRPr lang="en-US"/>
        </a:p>
      </dgm:t>
    </dgm:pt>
    <dgm:pt modelId="{EEF905FD-7403-4244-B8BF-E46B464730A2}" type="sibTrans" cxnId="{70C81951-4895-442A-8AF6-5FE63FCB145A}">
      <dgm:prSet/>
      <dgm:spPr/>
      <dgm:t>
        <a:bodyPr/>
        <a:lstStyle/>
        <a:p>
          <a:endParaRPr lang="en-US"/>
        </a:p>
      </dgm:t>
    </dgm:pt>
    <dgm:pt modelId="{3B2541CE-5107-4AFE-B051-B7B7A7D57ECF}">
      <dgm:prSet phldrT="[Text]" phldr="1"/>
      <dgm:spPr/>
      <dgm:t>
        <a:bodyPr/>
        <a:lstStyle/>
        <a:p>
          <a:endParaRPr lang="en-US"/>
        </a:p>
      </dgm:t>
    </dgm:pt>
    <dgm:pt modelId="{796BC99D-D08C-4B50-80BE-C5924382BAB8}" type="parTrans" cxnId="{4F94335D-0F79-4BBA-B6DA-397C20220712}">
      <dgm:prSet/>
      <dgm:spPr/>
      <dgm:t>
        <a:bodyPr/>
        <a:lstStyle/>
        <a:p>
          <a:endParaRPr lang="en-US"/>
        </a:p>
      </dgm:t>
    </dgm:pt>
    <dgm:pt modelId="{EAAAA66A-FB18-4D5D-A567-73775A6D6E55}" type="sibTrans" cxnId="{4F94335D-0F79-4BBA-B6DA-397C20220712}">
      <dgm:prSet/>
      <dgm:spPr/>
      <dgm:t>
        <a:bodyPr/>
        <a:lstStyle/>
        <a:p>
          <a:endParaRPr lang="en-US"/>
        </a:p>
      </dgm:t>
    </dgm:pt>
    <dgm:pt modelId="{599A39FC-3F20-4A6E-A028-E198640C8B4A}" type="pres">
      <dgm:prSet presAssocID="{7B3EA138-37A6-4F41-B7B0-D4D56B7B1995}" presName="linear" presStyleCnt="0">
        <dgm:presLayoutVars>
          <dgm:animLvl val="lvl"/>
          <dgm:resizeHandles val="exact"/>
        </dgm:presLayoutVars>
      </dgm:prSet>
      <dgm:spPr/>
      <dgm:t>
        <a:bodyPr/>
        <a:lstStyle/>
        <a:p>
          <a:endParaRPr lang="en-US"/>
        </a:p>
      </dgm:t>
    </dgm:pt>
    <dgm:pt modelId="{BFB53EF5-1B28-4434-A24D-19624E1C8861}" type="pres">
      <dgm:prSet presAssocID="{491A9524-D8A2-4181-996B-25655BB916AE}" presName="parentText" presStyleLbl="node1" presStyleIdx="0" presStyleCnt="1" custScaleY="301913" custLinFactY="-200000" custLinFactNeighborX="-793" custLinFactNeighborY="-227264">
        <dgm:presLayoutVars>
          <dgm:chMax val="0"/>
          <dgm:bulletEnabled val="1"/>
        </dgm:presLayoutVars>
      </dgm:prSet>
      <dgm:spPr/>
      <dgm:t>
        <a:bodyPr/>
        <a:lstStyle/>
        <a:p>
          <a:endParaRPr lang="en-US"/>
        </a:p>
      </dgm:t>
    </dgm:pt>
    <dgm:pt modelId="{4446E66F-A859-4A89-898C-1E1B67A84C4D}" type="pres">
      <dgm:prSet presAssocID="{491A9524-D8A2-4181-996B-25655BB916AE}" presName="childText" presStyleLbl="revTx" presStyleIdx="0" presStyleCnt="1" custFlipVert="1" custScaleY="47391">
        <dgm:presLayoutVars>
          <dgm:bulletEnabled val="1"/>
        </dgm:presLayoutVars>
      </dgm:prSet>
      <dgm:spPr/>
      <dgm:t>
        <a:bodyPr/>
        <a:lstStyle/>
        <a:p>
          <a:endParaRPr lang="en-US"/>
        </a:p>
      </dgm:t>
    </dgm:pt>
  </dgm:ptLst>
  <dgm:cxnLst>
    <dgm:cxn modelId="{4F94335D-0F79-4BBA-B6DA-397C20220712}" srcId="{491A9524-D8A2-4181-996B-25655BB916AE}" destId="{3B2541CE-5107-4AFE-B051-B7B7A7D57ECF}" srcOrd="0" destOrd="0" parTransId="{796BC99D-D08C-4B50-80BE-C5924382BAB8}" sibTransId="{EAAAA66A-FB18-4D5D-A567-73775A6D6E55}"/>
    <dgm:cxn modelId="{70C81951-4895-442A-8AF6-5FE63FCB145A}" srcId="{7B3EA138-37A6-4F41-B7B0-D4D56B7B1995}" destId="{491A9524-D8A2-4181-996B-25655BB916AE}" srcOrd="0" destOrd="0" parTransId="{407D6CF2-2FB3-4E19-892B-82A664D5576A}" sibTransId="{EEF905FD-7403-4244-B8BF-E46B464730A2}"/>
    <dgm:cxn modelId="{35315228-B79D-490C-875E-670F653EAAF6}" type="presOf" srcId="{491A9524-D8A2-4181-996B-25655BB916AE}" destId="{BFB53EF5-1B28-4434-A24D-19624E1C8861}" srcOrd="0" destOrd="0" presId="urn:microsoft.com/office/officeart/2005/8/layout/vList2"/>
    <dgm:cxn modelId="{38B0AD8F-0B76-453F-A28E-CC58789197C5}" type="presOf" srcId="{3B2541CE-5107-4AFE-B051-B7B7A7D57ECF}" destId="{4446E66F-A859-4A89-898C-1E1B67A84C4D}" srcOrd="0" destOrd="0" presId="urn:microsoft.com/office/officeart/2005/8/layout/vList2"/>
    <dgm:cxn modelId="{25CF69C7-68BC-49A6-B38B-9BEA4F070E36}" type="presOf" srcId="{7B3EA138-37A6-4F41-B7B0-D4D56B7B1995}" destId="{599A39FC-3F20-4A6E-A028-E198640C8B4A}" srcOrd="0" destOrd="0" presId="urn:microsoft.com/office/officeart/2005/8/layout/vList2"/>
    <dgm:cxn modelId="{A740A7A4-5B69-438A-9DDC-E377D399EB95}" type="presParOf" srcId="{599A39FC-3F20-4A6E-A028-E198640C8B4A}" destId="{BFB53EF5-1B28-4434-A24D-19624E1C8861}" srcOrd="0" destOrd="0" presId="urn:microsoft.com/office/officeart/2005/8/layout/vList2"/>
    <dgm:cxn modelId="{1434D340-7172-4D9C-B8E3-C6C5A53F3B07}" type="presParOf" srcId="{599A39FC-3F20-4A6E-A028-E198640C8B4A}" destId="{4446E66F-A859-4A89-898C-1E1B67A84C4D}"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A0F623-1980-495D-95B6-C4EBBA9C2D55}" type="doc">
      <dgm:prSet loTypeId="urn:microsoft.com/office/officeart/2005/8/layout/bProcess4" loCatId="process" qsTypeId="urn:microsoft.com/office/officeart/2005/8/quickstyle/3d2" qsCatId="3D" csTypeId="urn:microsoft.com/office/officeart/2005/8/colors/colorful3" csCatId="colorful" phldr="1"/>
      <dgm:spPr/>
    </dgm:pt>
    <dgm:pt modelId="{4F8F0134-ADD6-4819-92F0-328A1928A57D}">
      <dgm:prSet phldrT="[Text]"/>
      <dgm:spPr/>
      <dgm:t>
        <a:bodyPr/>
        <a:lstStyle/>
        <a:p>
          <a:r>
            <a:rPr lang="en-US" dirty="0" smtClean="0"/>
            <a:t>Usefulness of materials</a:t>
          </a:r>
          <a:endParaRPr lang="en-US" dirty="0"/>
        </a:p>
      </dgm:t>
    </dgm:pt>
    <dgm:pt modelId="{650CA88B-D37F-43B8-AC64-25F2FC554E7B}" type="parTrans" cxnId="{FF8268F8-0B54-4432-BD73-A7A0C3FF5CB4}">
      <dgm:prSet/>
      <dgm:spPr/>
      <dgm:t>
        <a:bodyPr/>
        <a:lstStyle/>
        <a:p>
          <a:endParaRPr lang="en-US"/>
        </a:p>
      </dgm:t>
    </dgm:pt>
    <dgm:pt modelId="{A53561FD-2FD0-41CE-A19B-BAFEF06043E4}" type="sibTrans" cxnId="{FF8268F8-0B54-4432-BD73-A7A0C3FF5CB4}">
      <dgm:prSet/>
      <dgm:spPr/>
      <dgm:t>
        <a:bodyPr/>
        <a:lstStyle/>
        <a:p>
          <a:endParaRPr lang="en-US"/>
        </a:p>
      </dgm:t>
    </dgm:pt>
    <dgm:pt modelId="{244750CD-BFC1-4BC5-98B0-ACE561D6FBD1}">
      <dgm:prSet phldrT="[Text]"/>
      <dgm:spPr/>
      <dgm:t>
        <a:bodyPr/>
        <a:lstStyle/>
        <a:p>
          <a:r>
            <a:rPr lang="en-US" dirty="0" smtClean="0"/>
            <a:t>Outbreak</a:t>
          </a:r>
          <a:endParaRPr lang="en-US" dirty="0"/>
        </a:p>
      </dgm:t>
    </dgm:pt>
    <dgm:pt modelId="{9DAB366F-94B5-4D29-92E8-9C479079EEA3}" type="parTrans" cxnId="{C0DAD0E6-152B-495C-99FD-333FBBCC2493}">
      <dgm:prSet/>
      <dgm:spPr/>
      <dgm:t>
        <a:bodyPr/>
        <a:lstStyle/>
        <a:p>
          <a:endParaRPr lang="en-US"/>
        </a:p>
      </dgm:t>
    </dgm:pt>
    <dgm:pt modelId="{5A10E559-F768-4DB1-9F89-AFB7439D7CA9}" type="sibTrans" cxnId="{C0DAD0E6-152B-495C-99FD-333FBBCC2493}">
      <dgm:prSet/>
      <dgm:spPr/>
      <dgm:t>
        <a:bodyPr/>
        <a:lstStyle/>
        <a:p>
          <a:endParaRPr lang="en-US"/>
        </a:p>
      </dgm:t>
    </dgm:pt>
    <dgm:pt modelId="{CF915C12-6075-4463-8F5E-7182F4F54BBC}">
      <dgm:prSet phldrT="[Text]"/>
      <dgm:spPr/>
      <dgm:t>
        <a:bodyPr/>
        <a:lstStyle/>
        <a:p>
          <a:r>
            <a:rPr lang="en-US" dirty="0" smtClean="0"/>
            <a:t>Non outbreak</a:t>
          </a:r>
          <a:endParaRPr lang="en-US" dirty="0"/>
        </a:p>
      </dgm:t>
    </dgm:pt>
    <dgm:pt modelId="{6E62627D-2DA5-4068-9294-111A928D168C}" type="parTrans" cxnId="{C7FC52B4-9AE2-4815-94FE-1DAD03020A37}">
      <dgm:prSet/>
      <dgm:spPr/>
      <dgm:t>
        <a:bodyPr/>
        <a:lstStyle/>
        <a:p>
          <a:endParaRPr lang="en-US"/>
        </a:p>
      </dgm:t>
    </dgm:pt>
    <dgm:pt modelId="{7A283D74-C539-46EE-B143-6C48B1A09981}" type="sibTrans" cxnId="{C7FC52B4-9AE2-4815-94FE-1DAD03020A37}">
      <dgm:prSet/>
      <dgm:spPr/>
      <dgm:t>
        <a:bodyPr/>
        <a:lstStyle/>
        <a:p>
          <a:endParaRPr lang="en-US"/>
        </a:p>
      </dgm:t>
    </dgm:pt>
    <dgm:pt modelId="{266E6B9A-48C2-4DCD-A885-3A5BA4A24D40}" type="pres">
      <dgm:prSet presAssocID="{F7A0F623-1980-495D-95B6-C4EBBA9C2D55}" presName="Name0" presStyleCnt="0">
        <dgm:presLayoutVars>
          <dgm:dir/>
          <dgm:resizeHandles/>
        </dgm:presLayoutVars>
      </dgm:prSet>
      <dgm:spPr/>
    </dgm:pt>
    <dgm:pt modelId="{D4F2DF3C-78B8-40EC-AFCD-3176013A3304}" type="pres">
      <dgm:prSet presAssocID="{4F8F0134-ADD6-4819-92F0-328A1928A57D}" presName="compNode" presStyleCnt="0"/>
      <dgm:spPr/>
    </dgm:pt>
    <dgm:pt modelId="{5D86A1DA-2B1B-454F-9891-7C2C7727DD9D}" type="pres">
      <dgm:prSet presAssocID="{4F8F0134-ADD6-4819-92F0-328A1928A57D}" presName="dummyConnPt" presStyleCnt="0"/>
      <dgm:spPr/>
    </dgm:pt>
    <dgm:pt modelId="{301E5729-CBB0-48B5-AE57-7D9A1420DA08}" type="pres">
      <dgm:prSet presAssocID="{4F8F0134-ADD6-4819-92F0-328A1928A57D}" presName="node" presStyleLbl="node1" presStyleIdx="0" presStyleCnt="3">
        <dgm:presLayoutVars>
          <dgm:bulletEnabled val="1"/>
        </dgm:presLayoutVars>
      </dgm:prSet>
      <dgm:spPr/>
      <dgm:t>
        <a:bodyPr/>
        <a:lstStyle/>
        <a:p>
          <a:endParaRPr lang="en-US"/>
        </a:p>
      </dgm:t>
    </dgm:pt>
    <dgm:pt modelId="{AADDD267-6EBD-4E5A-9894-FCF80B417C58}" type="pres">
      <dgm:prSet presAssocID="{A53561FD-2FD0-41CE-A19B-BAFEF06043E4}" presName="sibTrans" presStyleLbl="bgSibTrans2D1" presStyleIdx="0" presStyleCnt="2"/>
      <dgm:spPr/>
      <dgm:t>
        <a:bodyPr/>
        <a:lstStyle/>
        <a:p>
          <a:endParaRPr lang="en-US"/>
        </a:p>
      </dgm:t>
    </dgm:pt>
    <dgm:pt modelId="{B593B66D-9612-4B87-9DE8-EC4DADE702D7}" type="pres">
      <dgm:prSet presAssocID="{244750CD-BFC1-4BC5-98B0-ACE561D6FBD1}" presName="compNode" presStyleCnt="0"/>
      <dgm:spPr/>
    </dgm:pt>
    <dgm:pt modelId="{75EF7455-B50D-4D89-9294-CC0022FC9D14}" type="pres">
      <dgm:prSet presAssocID="{244750CD-BFC1-4BC5-98B0-ACE561D6FBD1}" presName="dummyConnPt" presStyleCnt="0"/>
      <dgm:spPr/>
    </dgm:pt>
    <dgm:pt modelId="{B6E4B943-22C0-4BB3-BC2C-890430267D46}" type="pres">
      <dgm:prSet presAssocID="{244750CD-BFC1-4BC5-98B0-ACE561D6FBD1}" presName="node" presStyleLbl="node1" presStyleIdx="1" presStyleCnt="3">
        <dgm:presLayoutVars>
          <dgm:bulletEnabled val="1"/>
        </dgm:presLayoutVars>
      </dgm:prSet>
      <dgm:spPr/>
      <dgm:t>
        <a:bodyPr/>
        <a:lstStyle/>
        <a:p>
          <a:endParaRPr lang="en-US"/>
        </a:p>
      </dgm:t>
    </dgm:pt>
    <dgm:pt modelId="{5749908A-FF03-4016-ABDE-04E07CE2DDEF}" type="pres">
      <dgm:prSet presAssocID="{5A10E559-F768-4DB1-9F89-AFB7439D7CA9}" presName="sibTrans" presStyleLbl="bgSibTrans2D1" presStyleIdx="1" presStyleCnt="2"/>
      <dgm:spPr/>
      <dgm:t>
        <a:bodyPr/>
        <a:lstStyle/>
        <a:p>
          <a:endParaRPr lang="en-US"/>
        </a:p>
      </dgm:t>
    </dgm:pt>
    <dgm:pt modelId="{69A0BE74-BFCF-42BD-8651-57DAD6521404}" type="pres">
      <dgm:prSet presAssocID="{CF915C12-6075-4463-8F5E-7182F4F54BBC}" presName="compNode" presStyleCnt="0"/>
      <dgm:spPr/>
    </dgm:pt>
    <dgm:pt modelId="{14628223-3252-4E24-B495-E6E2D4926A94}" type="pres">
      <dgm:prSet presAssocID="{CF915C12-6075-4463-8F5E-7182F4F54BBC}" presName="dummyConnPt" presStyleCnt="0"/>
      <dgm:spPr/>
    </dgm:pt>
    <dgm:pt modelId="{57293868-368A-4DA1-9E2D-411CBECC4689}" type="pres">
      <dgm:prSet presAssocID="{CF915C12-6075-4463-8F5E-7182F4F54BBC}" presName="node" presStyleLbl="node1" presStyleIdx="2" presStyleCnt="3">
        <dgm:presLayoutVars>
          <dgm:bulletEnabled val="1"/>
        </dgm:presLayoutVars>
      </dgm:prSet>
      <dgm:spPr/>
      <dgm:t>
        <a:bodyPr/>
        <a:lstStyle/>
        <a:p>
          <a:endParaRPr lang="en-US"/>
        </a:p>
      </dgm:t>
    </dgm:pt>
  </dgm:ptLst>
  <dgm:cxnLst>
    <dgm:cxn modelId="{69D3437E-1059-41FC-AAD7-000759BD8856}" type="presOf" srcId="{5A10E559-F768-4DB1-9F89-AFB7439D7CA9}" destId="{5749908A-FF03-4016-ABDE-04E07CE2DDEF}" srcOrd="0" destOrd="0" presId="urn:microsoft.com/office/officeart/2005/8/layout/bProcess4"/>
    <dgm:cxn modelId="{9DF97338-63C0-4AB0-8EEC-412C585EE3FD}" type="presOf" srcId="{A53561FD-2FD0-41CE-A19B-BAFEF06043E4}" destId="{AADDD267-6EBD-4E5A-9894-FCF80B417C58}" srcOrd="0" destOrd="0" presId="urn:microsoft.com/office/officeart/2005/8/layout/bProcess4"/>
    <dgm:cxn modelId="{9276BCA7-C0BE-4DC7-98C2-E77A024D49DF}" type="presOf" srcId="{4F8F0134-ADD6-4819-92F0-328A1928A57D}" destId="{301E5729-CBB0-48B5-AE57-7D9A1420DA08}" srcOrd="0" destOrd="0" presId="urn:microsoft.com/office/officeart/2005/8/layout/bProcess4"/>
    <dgm:cxn modelId="{2F6CA005-47B3-44A2-BD30-6BDC79F8A68B}" type="presOf" srcId="{CF915C12-6075-4463-8F5E-7182F4F54BBC}" destId="{57293868-368A-4DA1-9E2D-411CBECC4689}" srcOrd="0" destOrd="0" presId="urn:microsoft.com/office/officeart/2005/8/layout/bProcess4"/>
    <dgm:cxn modelId="{FF8268F8-0B54-4432-BD73-A7A0C3FF5CB4}" srcId="{F7A0F623-1980-495D-95B6-C4EBBA9C2D55}" destId="{4F8F0134-ADD6-4819-92F0-328A1928A57D}" srcOrd="0" destOrd="0" parTransId="{650CA88B-D37F-43B8-AC64-25F2FC554E7B}" sibTransId="{A53561FD-2FD0-41CE-A19B-BAFEF06043E4}"/>
    <dgm:cxn modelId="{A68D38BF-F27A-4A96-82EB-951B737AE386}" type="presOf" srcId="{244750CD-BFC1-4BC5-98B0-ACE561D6FBD1}" destId="{B6E4B943-22C0-4BB3-BC2C-890430267D46}" srcOrd="0" destOrd="0" presId="urn:microsoft.com/office/officeart/2005/8/layout/bProcess4"/>
    <dgm:cxn modelId="{C7FC52B4-9AE2-4815-94FE-1DAD03020A37}" srcId="{F7A0F623-1980-495D-95B6-C4EBBA9C2D55}" destId="{CF915C12-6075-4463-8F5E-7182F4F54BBC}" srcOrd="2" destOrd="0" parTransId="{6E62627D-2DA5-4068-9294-111A928D168C}" sibTransId="{7A283D74-C539-46EE-B143-6C48B1A09981}"/>
    <dgm:cxn modelId="{80258371-560D-438D-838A-3F976DCD2554}" type="presOf" srcId="{F7A0F623-1980-495D-95B6-C4EBBA9C2D55}" destId="{266E6B9A-48C2-4DCD-A885-3A5BA4A24D40}" srcOrd="0" destOrd="0" presId="urn:microsoft.com/office/officeart/2005/8/layout/bProcess4"/>
    <dgm:cxn modelId="{C0DAD0E6-152B-495C-99FD-333FBBCC2493}" srcId="{F7A0F623-1980-495D-95B6-C4EBBA9C2D55}" destId="{244750CD-BFC1-4BC5-98B0-ACE561D6FBD1}" srcOrd="1" destOrd="0" parTransId="{9DAB366F-94B5-4D29-92E8-9C479079EEA3}" sibTransId="{5A10E559-F768-4DB1-9F89-AFB7439D7CA9}"/>
    <dgm:cxn modelId="{B0EDDAF4-D681-4920-8478-B20D57B0671A}" type="presParOf" srcId="{266E6B9A-48C2-4DCD-A885-3A5BA4A24D40}" destId="{D4F2DF3C-78B8-40EC-AFCD-3176013A3304}" srcOrd="0" destOrd="0" presId="urn:microsoft.com/office/officeart/2005/8/layout/bProcess4"/>
    <dgm:cxn modelId="{CD7B13F6-C6F4-4B09-BAFB-C7798A373C44}" type="presParOf" srcId="{D4F2DF3C-78B8-40EC-AFCD-3176013A3304}" destId="{5D86A1DA-2B1B-454F-9891-7C2C7727DD9D}" srcOrd="0" destOrd="0" presId="urn:microsoft.com/office/officeart/2005/8/layout/bProcess4"/>
    <dgm:cxn modelId="{810F065B-C92F-42F6-B034-502F2304919C}" type="presParOf" srcId="{D4F2DF3C-78B8-40EC-AFCD-3176013A3304}" destId="{301E5729-CBB0-48B5-AE57-7D9A1420DA08}" srcOrd="1" destOrd="0" presId="urn:microsoft.com/office/officeart/2005/8/layout/bProcess4"/>
    <dgm:cxn modelId="{8A944CB0-381F-4E37-B043-6CBD69F17E80}" type="presParOf" srcId="{266E6B9A-48C2-4DCD-A885-3A5BA4A24D40}" destId="{AADDD267-6EBD-4E5A-9894-FCF80B417C58}" srcOrd="1" destOrd="0" presId="urn:microsoft.com/office/officeart/2005/8/layout/bProcess4"/>
    <dgm:cxn modelId="{EB875532-D233-4D2A-9D12-80F9C07A9BF2}" type="presParOf" srcId="{266E6B9A-48C2-4DCD-A885-3A5BA4A24D40}" destId="{B593B66D-9612-4B87-9DE8-EC4DADE702D7}" srcOrd="2" destOrd="0" presId="urn:microsoft.com/office/officeart/2005/8/layout/bProcess4"/>
    <dgm:cxn modelId="{5AE31478-EA99-4AFA-BC03-C5D2E907F006}" type="presParOf" srcId="{B593B66D-9612-4B87-9DE8-EC4DADE702D7}" destId="{75EF7455-B50D-4D89-9294-CC0022FC9D14}" srcOrd="0" destOrd="0" presId="urn:microsoft.com/office/officeart/2005/8/layout/bProcess4"/>
    <dgm:cxn modelId="{1AF54FE0-A55C-481F-AA7A-A798C6DEE540}" type="presParOf" srcId="{B593B66D-9612-4B87-9DE8-EC4DADE702D7}" destId="{B6E4B943-22C0-4BB3-BC2C-890430267D46}" srcOrd="1" destOrd="0" presId="urn:microsoft.com/office/officeart/2005/8/layout/bProcess4"/>
    <dgm:cxn modelId="{C8FCA1DF-07D5-4643-97A5-DB4A0BF860AF}" type="presParOf" srcId="{266E6B9A-48C2-4DCD-A885-3A5BA4A24D40}" destId="{5749908A-FF03-4016-ABDE-04E07CE2DDEF}" srcOrd="3" destOrd="0" presId="urn:microsoft.com/office/officeart/2005/8/layout/bProcess4"/>
    <dgm:cxn modelId="{D388A4B0-28C9-447C-9050-0EB29486B5B1}" type="presParOf" srcId="{266E6B9A-48C2-4DCD-A885-3A5BA4A24D40}" destId="{69A0BE74-BFCF-42BD-8651-57DAD6521404}" srcOrd="4" destOrd="0" presId="urn:microsoft.com/office/officeart/2005/8/layout/bProcess4"/>
    <dgm:cxn modelId="{EA2871C1-164B-4BFC-AE76-DBE41A8C99CF}" type="presParOf" srcId="{69A0BE74-BFCF-42BD-8651-57DAD6521404}" destId="{14628223-3252-4E24-B495-E6E2D4926A94}" srcOrd="0" destOrd="0" presId="urn:microsoft.com/office/officeart/2005/8/layout/bProcess4"/>
    <dgm:cxn modelId="{61ACED15-72E5-43D6-ACA1-74675A135EDF}" type="presParOf" srcId="{69A0BE74-BFCF-42BD-8651-57DAD6521404}" destId="{57293868-368A-4DA1-9E2D-411CBECC4689}"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2A2B1FE-B8C7-4A7D-B6D2-05D22DC1EFA7}" type="doc">
      <dgm:prSet loTypeId="urn:microsoft.com/office/officeart/2005/8/layout/radial3" loCatId="cycle" qsTypeId="urn:microsoft.com/office/officeart/2005/8/quickstyle/3d2" qsCatId="3D" csTypeId="urn:microsoft.com/office/officeart/2005/8/colors/colorful2" csCatId="colorful" phldr="1"/>
      <dgm:spPr/>
      <dgm:t>
        <a:bodyPr/>
        <a:lstStyle/>
        <a:p>
          <a:endParaRPr lang="en-US"/>
        </a:p>
      </dgm:t>
    </dgm:pt>
    <dgm:pt modelId="{02AC9799-D6D2-4E31-AEC7-55E557797EBF}">
      <dgm:prSet/>
      <dgm:spPr/>
      <dgm:t>
        <a:bodyPr/>
        <a:lstStyle/>
        <a:p>
          <a:r>
            <a:rPr lang="en-US" b="1" dirty="0" smtClean="0"/>
            <a:t>Suggestions on the materials</a:t>
          </a:r>
          <a:endParaRPr lang="en-US" dirty="0"/>
        </a:p>
      </dgm:t>
    </dgm:pt>
    <dgm:pt modelId="{3E6CB0C7-E60F-4E19-B78D-E34477ED8FC1}" type="parTrans" cxnId="{F7055FD9-9295-48F4-863A-3C461F2E13A2}">
      <dgm:prSet/>
      <dgm:spPr/>
      <dgm:t>
        <a:bodyPr/>
        <a:lstStyle/>
        <a:p>
          <a:endParaRPr lang="en-US"/>
        </a:p>
      </dgm:t>
    </dgm:pt>
    <dgm:pt modelId="{8FED9C62-C3AE-43D6-9150-03DD1AF15548}" type="sibTrans" cxnId="{F7055FD9-9295-48F4-863A-3C461F2E13A2}">
      <dgm:prSet/>
      <dgm:spPr/>
      <dgm:t>
        <a:bodyPr/>
        <a:lstStyle/>
        <a:p>
          <a:endParaRPr lang="en-US"/>
        </a:p>
      </dgm:t>
    </dgm:pt>
    <dgm:pt modelId="{00718CF1-232A-4887-A28B-6924EBC6CAF8}">
      <dgm:prSet phldrT="[Text]"/>
      <dgm:spPr/>
      <dgm:t>
        <a:bodyPr/>
        <a:lstStyle/>
        <a:p>
          <a:r>
            <a:rPr lang="en-US" b="1" i="1" dirty="0" smtClean="0"/>
            <a:t>Continuous use of materials</a:t>
          </a:r>
          <a:endParaRPr lang="en-US" dirty="0"/>
        </a:p>
      </dgm:t>
    </dgm:pt>
    <dgm:pt modelId="{8A881150-DF15-4770-8C45-49D0039193BB}" type="parTrans" cxnId="{4430AE2D-95F5-4B16-92C1-1C7AF4904F75}">
      <dgm:prSet/>
      <dgm:spPr/>
      <dgm:t>
        <a:bodyPr/>
        <a:lstStyle/>
        <a:p>
          <a:endParaRPr lang="en-US"/>
        </a:p>
      </dgm:t>
    </dgm:pt>
    <dgm:pt modelId="{53D1938C-DC1A-4CDA-B0ED-0B3580FF7446}" type="sibTrans" cxnId="{4430AE2D-95F5-4B16-92C1-1C7AF4904F75}">
      <dgm:prSet/>
      <dgm:spPr/>
      <dgm:t>
        <a:bodyPr/>
        <a:lstStyle/>
        <a:p>
          <a:endParaRPr lang="en-US"/>
        </a:p>
      </dgm:t>
    </dgm:pt>
    <dgm:pt modelId="{E48B4726-120B-42CC-9ADC-19136737D96B}">
      <dgm:prSet phldrT="[Text]"/>
      <dgm:spPr/>
      <dgm:t>
        <a:bodyPr/>
        <a:lstStyle/>
        <a:p>
          <a:r>
            <a:rPr lang="en-US" b="1" i="1" dirty="0" smtClean="0"/>
            <a:t>If there is updated or new information new or updated material should be developed.</a:t>
          </a:r>
          <a:endParaRPr lang="en-US" dirty="0"/>
        </a:p>
      </dgm:t>
    </dgm:pt>
    <dgm:pt modelId="{D8099BF2-3B20-411B-9867-4EA508EF8EE6}" type="parTrans" cxnId="{16CBEAFA-DDD7-499C-90E8-AE0A7EF5AF2C}">
      <dgm:prSet/>
      <dgm:spPr/>
      <dgm:t>
        <a:bodyPr/>
        <a:lstStyle/>
        <a:p>
          <a:endParaRPr lang="en-US"/>
        </a:p>
      </dgm:t>
    </dgm:pt>
    <dgm:pt modelId="{92331E2F-AFA6-4C1F-9266-11A66023B2C2}" type="sibTrans" cxnId="{16CBEAFA-DDD7-499C-90E8-AE0A7EF5AF2C}">
      <dgm:prSet/>
      <dgm:spPr/>
      <dgm:t>
        <a:bodyPr/>
        <a:lstStyle/>
        <a:p>
          <a:endParaRPr lang="en-US"/>
        </a:p>
      </dgm:t>
    </dgm:pt>
    <dgm:pt modelId="{4B32D7DB-0AA5-4761-8D69-715A7A4F05A0}">
      <dgm:prSet phldrT="[Text]"/>
      <dgm:spPr/>
      <dgm:t>
        <a:bodyPr/>
        <a:lstStyle/>
        <a:p>
          <a:r>
            <a:rPr lang="en-US" b="1" i="1" dirty="0" smtClean="0"/>
            <a:t>Future IEC material produced in Lao should also be made available in ethnic languages</a:t>
          </a:r>
          <a:endParaRPr lang="en-US" dirty="0"/>
        </a:p>
      </dgm:t>
    </dgm:pt>
    <dgm:pt modelId="{45C121B5-56CF-4C40-8C87-D5BF121E6F0E}" type="parTrans" cxnId="{8DD39F2E-9A99-4886-B13E-E5BA2E829829}">
      <dgm:prSet/>
      <dgm:spPr/>
      <dgm:t>
        <a:bodyPr/>
        <a:lstStyle/>
        <a:p>
          <a:endParaRPr lang="en-US"/>
        </a:p>
      </dgm:t>
    </dgm:pt>
    <dgm:pt modelId="{16D1F301-6E75-4D79-89D5-B6CF4D1C92F1}" type="sibTrans" cxnId="{8DD39F2E-9A99-4886-B13E-E5BA2E829829}">
      <dgm:prSet/>
      <dgm:spPr/>
      <dgm:t>
        <a:bodyPr/>
        <a:lstStyle/>
        <a:p>
          <a:endParaRPr lang="en-US"/>
        </a:p>
      </dgm:t>
    </dgm:pt>
    <dgm:pt modelId="{F55E6BE6-B2A6-4A1B-A984-24BEBE9554C0}">
      <dgm:prSet phldrT="[Text]"/>
      <dgm:spPr/>
      <dgm:t>
        <a:bodyPr/>
        <a:lstStyle/>
        <a:p>
          <a:r>
            <a:rPr lang="en-US" b="1" i="1" dirty="0" smtClean="0"/>
            <a:t>There are some ethnic groups still lacking materials in their own language</a:t>
          </a:r>
          <a:endParaRPr lang="en-US" dirty="0"/>
        </a:p>
      </dgm:t>
    </dgm:pt>
    <dgm:pt modelId="{7726B145-5AA7-4C90-A314-46C084AD14D9}" type="parTrans" cxnId="{A9CC8D71-FAE2-4A48-8CE8-FFEE519859D1}">
      <dgm:prSet/>
      <dgm:spPr/>
      <dgm:t>
        <a:bodyPr/>
        <a:lstStyle/>
        <a:p>
          <a:endParaRPr lang="en-US"/>
        </a:p>
      </dgm:t>
    </dgm:pt>
    <dgm:pt modelId="{5A1A1269-39A9-4008-B20C-B971753E440A}" type="sibTrans" cxnId="{A9CC8D71-FAE2-4A48-8CE8-FFEE519859D1}">
      <dgm:prSet/>
      <dgm:spPr/>
      <dgm:t>
        <a:bodyPr/>
        <a:lstStyle/>
        <a:p>
          <a:endParaRPr lang="en-US"/>
        </a:p>
      </dgm:t>
    </dgm:pt>
    <dgm:pt modelId="{EBE0F4B3-14B4-4BA8-A059-996E5226E7B3}">
      <dgm:prSet/>
      <dgm:spPr/>
      <dgm:t>
        <a:bodyPr/>
        <a:lstStyle/>
        <a:p>
          <a:r>
            <a:rPr lang="en-US" b="1" i="1" dirty="0" smtClean="0"/>
            <a:t>Need funding support to disseminate the material among communities in rural areas</a:t>
          </a:r>
          <a:endParaRPr lang="en-US" dirty="0"/>
        </a:p>
      </dgm:t>
    </dgm:pt>
    <dgm:pt modelId="{21730F42-7954-4B82-A73E-12557080DE4A}" type="parTrans" cxnId="{2BA5DC82-6BDB-4657-AF84-53E86153BA21}">
      <dgm:prSet/>
      <dgm:spPr/>
      <dgm:t>
        <a:bodyPr/>
        <a:lstStyle/>
        <a:p>
          <a:endParaRPr lang="en-US"/>
        </a:p>
      </dgm:t>
    </dgm:pt>
    <dgm:pt modelId="{43580BA8-487C-4D9F-BD5D-0D00C8B08111}" type="sibTrans" cxnId="{2BA5DC82-6BDB-4657-AF84-53E86153BA21}">
      <dgm:prSet/>
      <dgm:spPr/>
      <dgm:t>
        <a:bodyPr/>
        <a:lstStyle/>
        <a:p>
          <a:endParaRPr lang="en-US"/>
        </a:p>
      </dgm:t>
    </dgm:pt>
    <dgm:pt modelId="{8BA17B60-9BE8-48E3-9BF3-2E146793D0DE}" type="pres">
      <dgm:prSet presAssocID="{22A2B1FE-B8C7-4A7D-B6D2-05D22DC1EFA7}" presName="composite" presStyleCnt="0">
        <dgm:presLayoutVars>
          <dgm:chMax val="1"/>
          <dgm:dir/>
          <dgm:resizeHandles val="exact"/>
        </dgm:presLayoutVars>
      </dgm:prSet>
      <dgm:spPr/>
      <dgm:t>
        <a:bodyPr/>
        <a:lstStyle/>
        <a:p>
          <a:endParaRPr lang="en-US"/>
        </a:p>
      </dgm:t>
    </dgm:pt>
    <dgm:pt modelId="{8994B219-1FE9-4A74-A890-C82683AC53FE}" type="pres">
      <dgm:prSet presAssocID="{22A2B1FE-B8C7-4A7D-B6D2-05D22DC1EFA7}" presName="radial" presStyleCnt="0">
        <dgm:presLayoutVars>
          <dgm:animLvl val="ctr"/>
        </dgm:presLayoutVars>
      </dgm:prSet>
      <dgm:spPr/>
    </dgm:pt>
    <dgm:pt modelId="{E75090BF-35A8-4F25-B118-98D28B6A8677}" type="pres">
      <dgm:prSet presAssocID="{02AC9799-D6D2-4E31-AEC7-55E557797EBF}" presName="centerShape" presStyleLbl="vennNode1" presStyleIdx="0" presStyleCnt="6"/>
      <dgm:spPr/>
      <dgm:t>
        <a:bodyPr/>
        <a:lstStyle/>
        <a:p>
          <a:endParaRPr lang="en-US"/>
        </a:p>
      </dgm:t>
    </dgm:pt>
    <dgm:pt modelId="{35E32639-12A4-4E03-93B2-5116D010A1B8}" type="pres">
      <dgm:prSet presAssocID="{00718CF1-232A-4887-A28B-6924EBC6CAF8}" presName="node" presStyleLbl="vennNode1" presStyleIdx="1" presStyleCnt="6">
        <dgm:presLayoutVars>
          <dgm:bulletEnabled val="1"/>
        </dgm:presLayoutVars>
      </dgm:prSet>
      <dgm:spPr/>
      <dgm:t>
        <a:bodyPr/>
        <a:lstStyle/>
        <a:p>
          <a:endParaRPr lang="en-US"/>
        </a:p>
      </dgm:t>
    </dgm:pt>
    <dgm:pt modelId="{8AFFB208-6890-40D3-BE3D-A033819EFB07}" type="pres">
      <dgm:prSet presAssocID="{EBE0F4B3-14B4-4BA8-A059-996E5226E7B3}" presName="node" presStyleLbl="vennNode1" presStyleIdx="2" presStyleCnt="6">
        <dgm:presLayoutVars>
          <dgm:bulletEnabled val="1"/>
        </dgm:presLayoutVars>
      </dgm:prSet>
      <dgm:spPr/>
      <dgm:t>
        <a:bodyPr/>
        <a:lstStyle/>
        <a:p>
          <a:endParaRPr lang="en-US"/>
        </a:p>
      </dgm:t>
    </dgm:pt>
    <dgm:pt modelId="{C6E4A030-FE4E-4DF1-949A-325C18F56A88}" type="pres">
      <dgm:prSet presAssocID="{E48B4726-120B-42CC-9ADC-19136737D96B}" presName="node" presStyleLbl="vennNode1" presStyleIdx="3" presStyleCnt="6">
        <dgm:presLayoutVars>
          <dgm:bulletEnabled val="1"/>
        </dgm:presLayoutVars>
      </dgm:prSet>
      <dgm:spPr/>
      <dgm:t>
        <a:bodyPr/>
        <a:lstStyle/>
        <a:p>
          <a:endParaRPr lang="en-US"/>
        </a:p>
      </dgm:t>
    </dgm:pt>
    <dgm:pt modelId="{EC06BA61-F5C2-4AE9-82F8-5A3A8F8E4EBA}" type="pres">
      <dgm:prSet presAssocID="{4B32D7DB-0AA5-4761-8D69-715A7A4F05A0}" presName="node" presStyleLbl="vennNode1" presStyleIdx="4" presStyleCnt="6">
        <dgm:presLayoutVars>
          <dgm:bulletEnabled val="1"/>
        </dgm:presLayoutVars>
      </dgm:prSet>
      <dgm:spPr/>
      <dgm:t>
        <a:bodyPr/>
        <a:lstStyle/>
        <a:p>
          <a:endParaRPr lang="en-US"/>
        </a:p>
      </dgm:t>
    </dgm:pt>
    <dgm:pt modelId="{D3C101B6-9FEC-4604-8263-F8FA48D76FF5}" type="pres">
      <dgm:prSet presAssocID="{F55E6BE6-B2A6-4A1B-A984-24BEBE9554C0}" presName="node" presStyleLbl="vennNode1" presStyleIdx="5" presStyleCnt="6">
        <dgm:presLayoutVars>
          <dgm:bulletEnabled val="1"/>
        </dgm:presLayoutVars>
      </dgm:prSet>
      <dgm:spPr/>
      <dgm:t>
        <a:bodyPr/>
        <a:lstStyle/>
        <a:p>
          <a:endParaRPr lang="en-US"/>
        </a:p>
      </dgm:t>
    </dgm:pt>
  </dgm:ptLst>
  <dgm:cxnLst>
    <dgm:cxn modelId="{1BB8E635-23E0-407B-87D9-43FC9E489564}" type="presOf" srcId="{00718CF1-232A-4887-A28B-6924EBC6CAF8}" destId="{35E32639-12A4-4E03-93B2-5116D010A1B8}" srcOrd="0" destOrd="0" presId="urn:microsoft.com/office/officeart/2005/8/layout/radial3"/>
    <dgm:cxn modelId="{62D28D98-1008-4C2E-81DD-276F382F9F4A}" type="presOf" srcId="{EBE0F4B3-14B4-4BA8-A059-996E5226E7B3}" destId="{8AFFB208-6890-40D3-BE3D-A033819EFB07}" srcOrd="0" destOrd="0" presId="urn:microsoft.com/office/officeart/2005/8/layout/radial3"/>
    <dgm:cxn modelId="{4430AE2D-95F5-4B16-92C1-1C7AF4904F75}" srcId="{02AC9799-D6D2-4E31-AEC7-55E557797EBF}" destId="{00718CF1-232A-4887-A28B-6924EBC6CAF8}" srcOrd="0" destOrd="0" parTransId="{8A881150-DF15-4770-8C45-49D0039193BB}" sibTransId="{53D1938C-DC1A-4CDA-B0ED-0B3580FF7446}"/>
    <dgm:cxn modelId="{FC6D725D-C9E0-4254-8195-6D44A6DDBB81}" type="presOf" srcId="{02AC9799-D6D2-4E31-AEC7-55E557797EBF}" destId="{E75090BF-35A8-4F25-B118-98D28B6A8677}" srcOrd="0" destOrd="0" presId="urn:microsoft.com/office/officeart/2005/8/layout/radial3"/>
    <dgm:cxn modelId="{2BA5DC82-6BDB-4657-AF84-53E86153BA21}" srcId="{02AC9799-D6D2-4E31-AEC7-55E557797EBF}" destId="{EBE0F4B3-14B4-4BA8-A059-996E5226E7B3}" srcOrd="1" destOrd="0" parTransId="{21730F42-7954-4B82-A73E-12557080DE4A}" sibTransId="{43580BA8-487C-4D9F-BD5D-0D00C8B08111}"/>
    <dgm:cxn modelId="{8FB0086B-FC4E-4699-9651-7CC5DF54AFB7}" type="presOf" srcId="{E48B4726-120B-42CC-9ADC-19136737D96B}" destId="{C6E4A030-FE4E-4DF1-949A-325C18F56A88}" srcOrd="0" destOrd="0" presId="urn:microsoft.com/office/officeart/2005/8/layout/radial3"/>
    <dgm:cxn modelId="{CD75023F-58FE-4E9A-98FE-8439975FD802}" type="presOf" srcId="{22A2B1FE-B8C7-4A7D-B6D2-05D22DC1EFA7}" destId="{8BA17B60-9BE8-48E3-9BF3-2E146793D0DE}" srcOrd="0" destOrd="0" presId="urn:microsoft.com/office/officeart/2005/8/layout/radial3"/>
    <dgm:cxn modelId="{A9CC8D71-FAE2-4A48-8CE8-FFEE519859D1}" srcId="{02AC9799-D6D2-4E31-AEC7-55E557797EBF}" destId="{F55E6BE6-B2A6-4A1B-A984-24BEBE9554C0}" srcOrd="4" destOrd="0" parTransId="{7726B145-5AA7-4C90-A314-46C084AD14D9}" sibTransId="{5A1A1269-39A9-4008-B20C-B971753E440A}"/>
    <dgm:cxn modelId="{16CBEAFA-DDD7-499C-90E8-AE0A7EF5AF2C}" srcId="{02AC9799-D6D2-4E31-AEC7-55E557797EBF}" destId="{E48B4726-120B-42CC-9ADC-19136737D96B}" srcOrd="2" destOrd="0" parTransId="{D8099BF2-3B20-411B-9867-4EA508EF8EE6}" sibTransId="{92331E2F-AFA6-4C1F-9266-11A66023B2C2}"/>
    <dgm:cxn modelId="{18E5FA07-C855-43F1-92A2-8EE816BB2C5B}" type="presOf" srcId="{F55E6BE6-B2A6-4A1B-A984-24BEBE9554C0}" destId="{D3C101B6-9FEC-4604-8263-F8FA48D76FF5}" srcOrd="0" destOrd="0" presId="urn:microsoft.com/office/officeart/2005/8/layout/radial3"/>
    <dgm:cxn modelId="{F7055FD9-9295-48F4-863A-3C461F2E13A2}" srcId="{22A2B1FE-B8C7-4A7D-B6D2-05D22DC1EFA7}" destId="{02AC9799-D6D2-4E31-AEC7-55E557797EBF}" srcOrd="0" destOrd="0" parTransId="{3E6CB0C7-E60F-4E19-B78D-E34477ED8FC1}" sibTransId="{8FED9C62-C3AE-43D6-9150-03DD1AF15548}"/>
    <dgm:cxn modelId="{8DD39F2E-9A99-4886-B13E-E5BA2E829829}" srcId="{02AC9799-D6D2-4E31-AEC7-55E557797EBF}" destId="{4B32D7DB-0AA5-4761-8D69-715A7A4F05A0}" srcOrd="3" destOrd="0" parTransId="{45C121B5-56CF-4C40-8C87-D5BF121E6F0E}" sibTransId="{16D1F301-6E75-4D79-89D5-B6CF4D1C92F1}"/>
    <dgm:cxn modelId="{88F9E80B-5DEF-4856-8D4D-ECF25E470861}" type="presOf" srcId="{4B32D7DB-0AA5-4761-8D69-715A7A4F05A0}" destId="{EC06BA61-F5C2-4AE9-82F8-5A3A8F8E4EBA}" srcOrd="0" destOrd="0" presId="urn:microsoft.com/office/officeart/2005/8/layout/radial3"/>
    <dgm:cxn modelId="{F66FFFDB-A652-4611-9282-1602BBDEE7F6}" type="presParOf" srcId="{8BA17B60-9BE8-48E3-9BF3-2E146793D0DE}" destId="{8994B219-1FE9-4A74-A890-C82683AC53FE}" srcOrd="0" destOrd="0" presId="urn:microsoft.com/office/officeart/2005/8/layout/radial3"/>
    <dgm:cxn modelId="{BC5B1699-91E6-40B1-B7A4-F11899F63C55}" type="presParOf" srcId="{8994B219-1FE9-4A74-A890-C82683AC53FE}" destId="{E75090BF-35A8-4F25-B118-98D28B6A8677}" srcOrd="0" destOrd="0" presId="urn:microsoft.com/office/officeart/2005/8/layout/radial3"/>
    <dgm:cxn modelId="{F95A3646-0429-4ACE-870D-CA74259A550E}" type="presParOf" srcId="{8994B219-1FE9-4A74-A890-C82683AC53FE}" destId="{35E32639-12A4-4E03-93B2-5116D010A1B8}" srcOrd="1" destOrd="0" presId="urn:microsoft.com/office/officeart/2005/8/layout/radial3"/>
    <dgm:cxn modelId="{4BC1E1EA-0083-46DF-87AC-D52499526832}" type="presParOf" srcId="{8994B219-1FE9-4A74-A890-C82683AC53FE}" destId="{8AFFB208-6890-40D3-BE3D-A033819EFB07}" srcOrd="2" destOrd="0" presId="urn:microsoft.com/office/officeart/2005/8/layout/radial3"/>
    <dgm:cxn modelId="{7DE309C8-1453-4C52-8CBB-3F98CBAD2BBA}" type="presParOf" srcId="{8994B219-1FE9-4A74-A890-C82683AC53FE}" destId="{C6E4A030-FE4E-4DF1-949A-325C18F56A88}" srcOrd="3" destOrd="0" presId="urn:microsoft.com/office/officeart/2005/8/layout/radial3"/>
    <dgm:cxn modelId="{564547D7-A1EF-4770-B9A7-AC358A184440}" type="presParOf" srcId="{8994B219-1FE9-4A74-A890-C82683AC53FE}" destId="{EC06BA61-F5C2-4AE9-82F8-5A3A8F8E4EBA}" srcOrd="4" destOrd="0" presId="urn:microsoft.com/office/officeart/2005/8/layout/radial3"/>
    <dgm:cxn modelId="{CE0C21B4-2A86-44B5-913C-9115AA7321C1}" type="presParOf" srcId="{8994B219-1FE9-4A74-A890-C82683AC53FE}" destId="{D3C101B6-9FEC-4604-8263-F8FA48D76FF5}"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E0E93-7E33-4BB8-8E60-A2D2C01A4DE8}"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C4B8E81E-4D1A-4F9E-9E17-9CA0D56C23D5}">
      <dgm:prSet phldrT="[Text]"/>
      <dgm:spPr/>
      <dgm:t>
        <a:bodyPr/>
        <a:lstStyle/>
        <a:p>
          <a:r>
            <a:rPr lang="en-US" dirty="0" smtClean="0"/>
            <a:t>To assess the distribution and availability of materials </a:t>
          </a:r>
          <a:endParaRPr lang="en-US" dirty="0"/>
        </a:p>
      </dgm:t>
    </dgm:pt>
    <dgm:pt modelId="{288DE3A8-0874-4526-A866-F2F679F6FCD8}" type="parTrans" cxnId="{E69CE22F-8F03-40B0-AF57-D6C209C33767}">
      <dgm:prSet/>
      <dgm:spPr/>
      <dgm:t>
        <a:bodyPr/>
        <a:lstStyle/>
        <a:p>
          <a:endParaRPr lang="en-US"/>
        </a:p>
      </dgm:t>
    </dgm:pt>
    <dgm:pt modelId="{4705FC2F-EDE0-4090-A895-510C710D3FB5}" type="sibTrans" cxnId="{E69CE22F-8F03-40B0-AF57-D6C209C33767}">
      <dgm:prSet/>
      <dgm:spPr/>
      <dgm:t>
        <a:bodyPr/>
        <a:lstStyle/>
        <a:p>
          <a:endParaRPr lang="en-US"/>
        </a:p>
      </dgm:t>
    </dgm:pt>
    <dgm:pt modelId="{DDC9B310-EB62-457B-B817-A5C9502DB557}">
      <dgm:prSet phldrT="[Text]"/>
      <dgm:spPr/>
      <dgm:t>
        <a:bodyPr/>
        <a:lstStyle/>
        <a:p>
          <a:r>
            <a:rPr lang="en-US" dirty="0" smtClean="0"/>
            <a:t>To determine the usefulness of  the materials </a:t>
          </a:r>
          <a:endParaRPr lang="en-US" dirty="0"/>
        </a:p>
      </dgm:t>
    </dgm:pt>
    <dgm:pt modelId="{A538783B-29A8-46EB-9CCB-FBAFDCD0251D}" type="parTrans" cxnId="{C670F19B-B4AD-4261-9301-B3D805EDCCCA}">
      <dgm:prSet/>
      <dgm:spPr/>
      <dgm:t>
        <a:bodyPr/>
        <a:lstStyle/>
        <a:p>
          <a:endParaRPr lang="en-US"/>
        </a:p>
      </dgm:t>
    </dgm:pt>
    <dgm:pt modelId="{B557C501-2C07-4AA0-83F2-67726183CD48}" type="sibTrans" cxnId="{C670F19B-B4AD-4261-9301-B3D805EDCCCA}">
      <dgm:prSet/>
      <dgm:spPr/>
      <dgm:t>
        <a:bodyPr/>
        <a:lstStyle/>
        <a:p>
          <a:endParaRPr lang="en-US"/>
        </a:p>
      </dgm:t>
    </dgm:pt>
    <dgm:pt modelId="{EA274039-47C4-4F29-81D0-C9B0D58AC951}">
      <dgm:prSet phldrT="[Text]"/>
      <dgm:spPr/>
      <dgm:t>
        <a:bodyPr/>
        <a:lstStyle/>
        <a:p>
          <a:r>
            <a:rPr lang="en-US" dirty="0" smtClean="0"/>
            <a:t>To identify opportunities for the development of new materials if needs</a:t>
          </a:r>
          <a:endParaRPr lang="en-US" dirty="0"/>
        </a:p>
      </dgm:t>
    </dgm:pt>
    <dgm:pt modelId="{403B3613-909E-44ED-A67F-61A1C50E7EE1}" type="parTrans" cxnId="{2B9B6293-5F43-4F02-BF0A-7A1D6A9DDAE9}">
      <dgm:prSet/>
      <dgm:spPr/>
      <dgm:t>
        <a:bodyPr/>
        <a:lstStyle/>
        <a:p>
          <a:endParaRPr lang="en-US"/>
        </a:p>
      </dgm:t>
    </dgm:pt>
    <dgm:pt modelId="{3857E7D3-DAD7-43ED-9C56-54C3C91BB0CF}" type="sibTrans" cxnId="{2B9B6293-5F43-4F02-BF0A-7A1D6A9DDAE9}">
      <dgm:prSet/>
      <dgm:spPr/>
      <dgm:t>
        <a:bodyPr/>
        <a:lstStyle/>
        <a:p>
          <a:endParaRPr lang="en-US"/>
        </a:p>
      </dgm:t>
    </dgm:pt>
    <dgm:pt modelId="{2E1E4B7A-9B36-4631-A0D0-D1DD09D85894}">
      <dgm:prSet/>
      <dgm:spPr/>
      <dgm:t>
        <a:bodyPr/>
        <a:lstStyle/>
        <a:p>
          <a:r>
            <a:rPr lang="en-US" smtClean="0"/>
            <a:t>To assess the implementation plans</a:t>
          </a:r>
          <a:endParaRPr lang="en-US"/>
        </a:p>
      </dgm:t>
    </dgm:pt>
    <dgm:pt modelId="{8F0EDA80-22A5-4234-9D6D-BF9E91DC9CB8}" type="parTrans" cxnId="{05A139AA-5331-444A-A34C-B41424433E7C}">
      <dgm:prSet/>
      <dgm:spPr/>
      <dgm:t>
        <a:bodyPr/>
        <a:lstStyle/>
        <a:p>
          <a:endParaRPr lang="en-US"/>
        </a:p>
      </dgm:t>
    </dgm:pt>
    <dgm:pt modelId="{5ABED142-6F03-4283-9D6F-A76B193D473E}" type="sibTrans" cxnId="{05A139AA-5331-444A-A34C-B41424433E7C}">
      <dgm:prSet/>
      <dgm:spPr/>
      <dgm:t>
        <a:bodyPr/>
        <a:lstStyle/>
        <a:p>
          <a:endParaRPr lang="en-US"/>
        </a:p>
      </dgm:t>
    </dgm:pt>
    <dgm:pt modelId="{F53DFFF4-4A42-49C8-A49A-41EF26956C56}" type="pres">
      <dgm:prSet presAssocID="{5C2E0E93-7E33-4BB8-8E60-A2D2C01A4DE8}" presName="linear" presStyleCnt="0">
        <dgm:presLayoutVars>
          <dgm:dir/>
          <dgm:animLvl val="lvl"/>
          <dgm:resizeHandles val="exact"/>
        </dgm:presLayoutVars>
      </dgm:prSet>
      <dgm:spPr/>
    </dgm:pt>
    <dgm:pt modelId="{895DD0CF-D569-4436-BEB8-8EB6EE29CD01}" type="pres">
      <dgm:prSet presAssocID="{C4B8E81E-4D1A-4F9E-9E17-9CA0D56C23D5}" presName="parentLin" presStyleCnt="0"/>
      <dgm:spPr/>
    </dgm:pt>
    <dgm:pt modelId="{3A7C3D6A-283D-4096-A2C8-1D21B5B3A086}" type="pres">
      <dgm:prSet presAssocID="{C4B8E81E-4D1A-4F9E-9E17-9CA0D56C23D5}" presName="parentLeftMargin" presStyleLbl="node1" presStyleIdx="0" presStyleCnt="4"/>
      <dgm:spPr/>
    </dgm:pt>
    <dgm:pt modelId="{EA6BC8A2-3BC8-4D6B-A343-55980804BE61}" type="pres">
      <dgm:prSet presAssocID="{C4B8E81E-4D1A-4F9E-9E17-9CA0D56C23D5}" presName="parentText" presStyleLbl="node1" presStyleIdx="0" presStyleCnt="4">
        <dgm:presLayoutVars>
          <dgm:chMax val="0"/>
          <dgm:bulletEnabled val="1"/>
        </dgm:presLayoutVars>
      </dgm:prSet>
      <dgm:spPr/>
      <dgm:t>
        <a:bodyPr/>
        <a:lstStyle/>
        <a:p>
          <a:endParaRPr lang="en-US"/>
        </a:p>
      </dgm:t>
    </dgm:pt>
    <dgm:pt modelId="{78F0595A-65EB-4E77-BE2D-D39D127266F0}" type="pres">
      <dgm:prSet presAssocID="{C4B8E81E-4D1A-4F9E-9E17-9CA0D56C23D5}" presName="negativeSpace" presStyleCnt="0"/>
      <dgm:spPr/>
    </dgm:pt>
    <dgm:pt modelId="{FEF06EF7-A38D-42DA-A68B-A2EFEEFB2580}" type="pres">
      <dgm:prSet presAssocID="{C4B8E81E-4D1A-4F9E-9E17-9CA0D56C23D5}" presName="childText" presStyleLbl="conFgAcc1" presStyleIdx="0" presStyleCnt="4">
        <dgm:presLayoutVars>
          <dgm:bulletEnabled val="1"/>
        </dgm:presLayoutVars>
      </dgm:prSet>
      <dgm:spPr/>
    </dgm:pt>
    <dgm:pt modelId="{7AA10A3F-2D2E-4E27-BF1C-1A1A47598A13}" type="pres">
      <dgm:prSet presAssocID="{4705FC2F-EDE0-4090-A895-510C710D3FB5}" presName="spaceBetweenRectangles" presStyleCnt="0"/>
      <dgm:spPr/>
    </dgm:pt>
    <dgm:pt modelId="{78E12077-FA63-4452-B872-9BE3D30F0D9B}" type="pres">
      <dgm:prSet presAssocID="{2E1E4B7A-9B36-4631-A0D0-D1DD09D85894}" presName="parentLin" presStyleCnt="0"/>
      <dgm:spPr/>
    </dgm:pt>
    <dgm:pt modelId="{C4C37A35-DE17-4364-9BF0-68C10313DFBE}" type="pres">
      <dgm:prSet presAssocID="{2E1E4B7A-9B36-4631-A0D0-D1DD09D85894}" presName="parentLeftMargin" presStyleLbl="node1" presStyleIdx="0" presStyleCnt="4"/>
      <dgm:spPr/>
    </dgm:pt>
    <dgm:pt modelId="{4D1FD67A-BD07-486A-981E-B2BE3CD50B73}" type="pres">
      <dgm:prSet presAssocID="{2E1E4B7A-9B36-4631-A0D0-D1DD09D85894}" presName="parentText" presStyleLbl="node1" presStyleIdx="1" presStyleCnt="4">
        <dgm:presLayoutVars>
          <dgm:chMax val="0"/>
          <dgm:bulletEnabled val="1"/>
        </dgm:presLayoutVars>
      </dgm:prSet>
      <dgm:spPr/>
    </dgm:pt>
    <dgm:pt modelId="{8F75A8D4-3228-4AFA-9C18-8E26C0A117CF}" type="pres">
      <dgm:prSet presAssocID="{2E1E4B7A-9B36-4631-A0D0-D1DD09D85894}" presName="negativeSpace" presStyleCnt="0"/>
      <dgm:spPr/>
    </dgm:pt>
    <dgm:pt modelId="{EB06A642-6262-4B15-9A8E-1153725550E3}" type="pres">
      <dgm:prSet presAssocID="{2E1E4B7A-9B36-4631-A0D0-D1DD09D85894}" presName="childText" presStyleLbl="conFgAcc1" presStyleIdx="1" presStyleCnt="4">
        <dgm:presLayoutVars>
          <dgm:bulletEnabled val="1"/>
        </dgm:presLayoutVars>
      </dgm:prSet>
      <dgm:spPr/>
    </dgm:pt>
    <dgm:pt modelId="{5B313E3E-2144-400B-A671-CEC053BA65DC}" type="pres">
      <dgm:prSet presAssocID="{5ABED142-6F03-4283-9D6F-A76B193D473E}" presName="spaceBetweenRectangles" presStyleCnt="0"/>
      <dgm:spPr/>
    </dgm:pt>
    <dgm:pt modelId="{E653431B-D489-4C11-8BDD-BA47AC158F30}" type="pres">
      <dgm:prSet presAssocID="{DDC9B310-EB62-457B-B817-A5C9502DB557}" presName="parentLin" presStyleCnt="0"/>
      <dgm:spPr/>
    </dgm:pt>
    <dgm:pt modelId="{2B4BB740-9A97-4EBB-B8A4-7350EAFA9D81}" type="pres">
      <dgm:prSet presAssocID="{DDC9B310-EB62-457B-B817-A5C9502DB557}" presName="parentLeftMargin" presStyleLbl="node1" presStyleIdx="1" presStyleCnt="4"/>
      <dgm:spPr/>
    </dgm:pt>
    <dgm:pt modelId="{94123A62-F2F6-4A59-82BA-FA038AF193D7}" type="pres">
      <dgm:prSet presAssocID="{DDC9B310-EB62-457B-B817-A5C9502DB557}" presName="parentText" presStyleLbl="node1" presStyleIdx="2" presStyleCnt="4">
        <dgm:presLayoutVars>
          <dgm:chMax val="0"/>
          <dgm:bulletEnabled val="1"/>
        </dgm:presLayoutVars>
      </dgm:prSet>
      <dgm:spPr/>
      <dgm:t>
        <a:bodyPr/>
        <a:lstStyle/>
        <a:p>
          <a:endParaRPr lang="en-US"/>
        </a:p>
      </dgm:t>
    </dgm:pt>
    <dgm:pt modelId="{EB2F2F47-F394-426A-98C3-98D281EBB297}" type="pres">
      <dgm:prSet presAssocID="{DDC9B310-EB62-457B-B817-A5C9502DB557}" presName="negativeSpace" presStyleCnt="0"/>
      <dgm:spPr/>
    </dgm:pt>
    <dgm:pt modelId="{B5E1AFDC-CAC7-4067-A316-07D4E11BB821}" type="pres">
      <dgm:prSet presAssocID="{DDC9B310-EB62-457B-B817-A5C9502DB557}" presName="childText" presStyleLbl="conFgAcc1" presStyleIdx="2" presStyleCnt="4">
        <dgm:presLayoutVars>
          <dgm:bulletEnabled val="1"/>
        </dgm:presLayoutVars>
      </dgm:prSet>
      <dgm:spPr/>
    </dgm:pt>
    <dgm:pt modelId="{DB32B918-FFB7-4396-A1C9-004DB959932C}" type="pres">
      <dgm:prSet presAssocID="{B557C501-2C07-4AA0-83F2-67726183CD48}" presName="spaceBetweenRectangles" presStyleCnt="0"/>
      <dgm:spPr/>
    </dgm:pt>
    <dgm:pt modelId="{872A15B1-0AFB-40AF-8D39-6E7C15B029AA}" type="pres">
      <dgm:prSet presAssocID="{EA274039-47C4-4F29-81D0-C9B0D58AC951}" presName="parentLin" presStyleCnt="0"/>
      <dgm:spPr/>
    </dgm:pt>
    <dgm:pt modelId="{F46546B9-DCF6-478A-9058-7D9A01917417}" type="pres">
      <dgm:prSet presAssocID="{EA274039-47C4-4F29-81D0-C9B0D58AC951}" presName="parentLeftMargin" presStyleLbl="node1" presStyleIdx="2" presStyleCnt="4"/>
      <dgm:spPr/>
    </dgm:pt>
    <dgm:pt modelId="{15878DEF-CB50-4A09-9E6D-5AD43148598A}" type="pres">
      <dgm:prSet presAssocID="{EA274039-47C4-4F29-81D0-C9B0D58AC951}" presName="parentText" presStyleLbl="node1" presStyleIdx="3" presStyleCnt="4">
        <dgm:presLayoutVars>
          <dgm:chMax val="0"/>
          <dgm:bulletEnabled val="1"/>
        </dgm:presLayoutVars>
      </dgm:prSet>
      <dgm:spPr/>
      <dgm:t>
        <a:bodyPr/>
        <a:lstStyle/>
        <a:p>
          <a:endParaRPr lang="en-US"/>
        </a:p>
      </dgm:t>
    </dgm:pt>
    <dgm:pt modelId="{3D75AA4B-DA79-45C4-9494-6CD4964FE1C8}" type="pres">
      <dgm:prSet presAssocID="{EA274039-47C4-4F29-81D0-C9B0D58AC951}" presName="negativeSpace" presStyleCnt="0"/>
      <dgm:spPr/>
    </dgm:pt>
    <dgm:pt modelId="{7F5CE58C-60BC-4E9F-9824-68D41EE519DD}" type="pres">
      <dgm:prSet presAssocID="{EA274039-47C4-4F29-81D0-C9B0D58AC951}" presName="childText" presStyleLbl="conFgAcc1" presStyleIdx="3" presStyleCnt="4">
        <dgm:presLayoutVars>
          <dgm:bulletEnabled val="1"/>
        </dgm:presLayoutVars>
      </dgm:prSet>
      <dgm:spPr/>
    </dgm:pt>
  </dgm:ptLst>
  <dgm:cxnLst>
    <dgm:cxn modelId="{F7CFF904-BF42-4B7C-81D6-C8D9343ECEE5}" type="presOf" srcId="{DDC9B310-EB62-457B-B817-A5C9502DB557}" destId="{2B4BB740-9A97-4EBB-B8A4-7350EAFA9D81}" srcOrd="0" destOrd="0" presId="urn:microsoft.com/office/officeart/2005/8/layout/list1"/>
    <dgm:cxn modelId="{E69CE22F-8F03-40B0-AF57-D6C209C33767}" srcId="{5C2E0E93-7E33-4BB8-8E60-A2D2C01A4DE8}" destId="{C4B8E81E-4D1A-4F9E-9E17-9CA0D56C23D5}" srcOrd="0" destOrd="0" parTransId="{288DE3A8-0874-4526-A866-F2F679F6FCD8}" sibTransId="{4705FC2F-EDE0-4090-A895-510C710D3FB5}"/>
    <dgm:cxn modelId="{AD7988E0-968E-4C66-89B1-A1FCC73BBAC9}" type="presOf" srcId="{EA274039-47C4-4F29-81D0-C9B0D58AC951}" destId="{15878DEF-CB50-4A09-9E6D-5AD43148598A}" srcOrd="1" destOrd="0" presId="urn:microsoft.com/office/officeart/2005/8/layout/list1"/>
    <dgm:cxn modelId="{2B9B6293-5F43-4F02-BF0A-7A1D6A9DDAE9}" srcId="{5C2E0E93-7E33-4BB8-8E60-A2D2C01A4DE8}" destId="{EA274039-47C4-4F29-81D0-C9B0D58AC951}" srcOrd="3" destOrd="0" parTransId="{403B3613-909E-44ED-A67F-61A1C50E7EE1}" sibTransId="{3857E7D3-DAD7-43ED-9C56-54C3C91BB0CF}"/>
    <dgm:cxn modelId="{C670F19B-B4AD-4261-9301-B3D805EDCCCA}" srcId="{5C2E0E93-7E33-4BB8-8E60-A2D2C01A4DE8}" destId="{DDC9B310-EB62-457B-B817-A5C9502DB557}" srcOrd="2" destOrd="0" parTransId="{A538783B-29A8-46EB-9CCB-FBAFDCD0251D}" sibTransId="{B557C501-2C07-4AA0-83F2-67726183CD48}"/>
    <dgm:cxn modelId="{A6A2E17D-B8CF-4A9D-8588-CE7BE5E75590}" type="presOf" srcId="{5C2E0E93-7E33-4BB8-8E60-A2D2C01A4DE8}" destId="{F53DFFF4-4A42-49C8-A49A-41EF26956C56}" srcOrd="0" destOrd="0" presId="urn:microsoft.com/office/officeart/2005/8/layout/list1"/>
    <dgm:cxn modelId="{05A139AA-5331-444A-A34C-B41424433E7C}" srcId="{5C2E0E93-7E33-4BB8-8E60-A2D2C01A4DE8}" destId="{2E1E4B7A-9B36-4631-A0D0-D1DD09D85894}" srcOrd="1" destOrd="0" parTransId="{8F0EDA80-22A5-4234-9D6D-BF9E91DC9CB8}" sibTransId="{5ABED142-6F03-4283-9D6F-A76B193D473E}"/>
    <dgm:cxn modelId="{2CE449E3-DE8A-45EE-9593-E58B883958DE}" type="presOf" srcId="{C4B8E81E-4D1A-4F9E-9E17-9CA0D56C23D5}" destId="{EA6BC8A2-3BC8-4D6B-A343-55980804BE61}" srcOrd="1" destOrd="0" presId="urn:microsoft.com/office/officeart/2005/8/layout/list1"/>
    <dgm:cxn modelId="{97FBC7FE-D7AA-42B7-B7E8-6226FC83C307}" type="presOf" srcId="{2E1E4B7A-9B36-4631-A0D0-D1DD09D85894}" destId="{C4C37A35-DE17-4364-9BF0-68C10313DFBE}" srcOrd="0" destOrd="0" presId="urn:microsoft.com/office/officeart/2005/8/layout/list1"/>
    <dgm:cxn modelId="{1711BE62-CF04-480B-9195-27C7EECBA119}" type="presOf" srcId="{2E1E4B7A-9B36-4631-A0D0-D1DD09D85894}" destId="{4D1FD67A-BD07-486A-981E-B2BE3CD50B73}" srcOrd="1" destOrd="0" presId="urn:microsoft.com/office/officeart/2005/8/layout/list1"/>
    <dgm:cxn modelId="{F577BC42-65EC-41A0-B5D9-7E493A2414DD}" type="presOf" srcId="{DDC9B310-EB62-457B-B817-A5C9502DB557}" destId="{94123A62-F2F6-4A59-82BA-FA038AF193D7}" srcOrd="1" destOrd="0" presId="urn:microsoft.com/office/officeart/2005/8/layout/list1"/>
    <dgm:cxn modelId="{C34BBD2F-E35C-483E-A294-41E33C0B700F}" type="presOf" srcId="{EA274039-47C4-4F29-81D0-C9B0D58AC951}" destId="{F46546B9-DCF6-478A-9058-7D9A01917417}" srcOrd="0" destOrd="0" presId="urn:microsoft.com/office/officeart/2005/8/layout/list1"/>
    <dgm:cxn modelId="{72D5AEEC-61E7-479A-BA50-4CE90A55F749}" type="presOf" srcId="{C4B8E81E-4D1A-4F9E-9E17-9CA0D56C23D5}" destId="{3A7C3D6A-283D-4096-A2C8-1D21B5B3A086}" srcOrd="0" destOrd="0" presId="urn:microsoft.com/office/officeart/2005/8/layout/list1"/>
    <dgm:cxn modelId="{46C2BA6F-4C95-4DE3-A478-D61264790B89}" type="presParOf" srcId="{F53DFFF4-4A42-49C8-A49A-41EF26956C56}" destId="{895DD0CF-D569-4436-BEB8-8EB6EE29CD01}" srcOrd="0" destOrd="0" presId="urn:microsoft.com/office/officeart/2005/8/layout/list1"/>
    <dgm:cxn modelId="{26671233-5D22-4D06-9CD5-267D6FEE0B9A}" type="presParOf" srcId="{895DD0CF-D569-4436-BEB8-8EB6EE29CD01}" destId="{3A7C3D6A-283D-4096-A2C8-1D21B5B3A086}" srcOrd="0" destOrd="0" presId="urn:microsoft.com/office/officeart/2005/8/layout/list1"/>
    <dgm:cxn modelId="{2B939892-BBF3-475A-992C-AE5E246F210B}" type="presParOf" srcId="{895DD0CF-D569-4436-BEB8-8EB6EE29CD01}" destId="{EA6BC8A2-3BC8-4D6B-A343-55980804BE61}" srcOrd="1" destOrd="0" presId="urn:microsoft.com/office/officeart/2005/8/layout/list1"/>
    <dgm:cxn modelId="{EDDA6938-BF03-452D-A484-B718854D40FA}" type="presParOf" srcId="{F53DFFF4-4A42-49C8-A49A-41EF26956C56}" destId="{78F0595A-65EB-4E77-BE2D-D39D127266F0}" srcOrd="1" destOrd="0" presId="urn:microsoft.com/office/officeart/2005/8/layout/list1"/>
    <dgm:cxn modelId="{DF9A2CF3-5BAE-49A3-A8BC-65BD12AAAB8C}" type="presParOf" srcId="{F53DFFF4-4A42-49C8-A49A-41EF26956C56}" destId="{FEF06EF7-A38D-42DA-A68B-A2EFEEFB2580}" srcOrd="2" destOrd="0" presId="urn:microsoft.com/office/officeart/2005/8/layout/list1"/>
    <dgm:cxn modelId="{58886BA9-4B77-4FF1-B279-52522B48E4AE}" type="presParOf" srcId="{F53DFFF4-4A42-49C8-A49A-41EF26956C56}" destId="{7AA10A3F-2D2E-4E27-BF1C-1A1A47598A13}" srcOrd="3" destOrd="0" presId="urn:microsoft.com/office/officeart/2005/8/layout/list1"/>
    <dgm:cxn modelId="{24ACD737-440D-40AD-8418-FFFF4B52B7BD}" type="presParOf" srcId="{F53DFFF4-4A42-49C8-A49A-41EF26956C56}" destId="{78E12077-FA63-4452-B872-9BE3D30F0D9B}" srcOrd="4" destOrd="0" presId="urn:microsoft.com/office/officeart/2005/8/layout/list1"/>
    <dgm:cxn modelId="{CAB7423B-91C6-4025-B302-E507C754632C}" type="presParOf" srcId="{78E12077-FA63-4452-B872-9BE3D30F0D9B}" destId="{C4C37A35-DE17-4364-9BF0-68C10313DFBE}" srcOrd="0" destOrd="0" presId="urn:microsoft.com/office/officeart/2005/8/layout/list1"/>
    <dgm:cxn modelId="{D82EDB74-A5C1-40A3-8A4D-392F10DA59FA}" type="presParOf" srcId="{78E12077-FA63-4452-B872-9BE3D30F0D9B}" destId="{4D1FD67A-BD07-486A-981E-B2BE3CD50B73}" srcOrd="1" destOrd="0" presId="urn:microsoft.com/office/officeart/2005/8/layout/list1"/>
    <dgm:cxn modelId="{5EF8E713-6B60-4437-9DAC-29AF94090B64}" type="presParOf" srcId="{F53DFFF4-4A42-49C8-A49A-41EF26956C56}" destId="{8F75A8D4-3228-4AFA-9C18-8E26C0A117CF}" srcOrd="5" destOrd="0" presId="urn:microsoft.com/office/officeart/2005/8/layout/list1"/>
    <dgm:cxn modelId="{8F5D99C9-18E2-4790-931D-450D7B8C60D6}" type="presParOf" srcId="{F53DFFF4-4A42-49C8-A49A-41EF26956C56}" destId="{EB06A642-6262-4B15-9A8E-1153725550E3}" srcOrd="6" destOrd="0" presId="urn:microsoft.com/office/officeart/2005/8/layout/list1"/>
    <dgm:cxn modelId="{B53D4660-D22C-4957-A6C9-5B7C38263DD9}" type="presParOf" srcId="{F53DFFF4-4A42-49C8-A49A-41EF26956C56}" destId="{5B313E3E-2144-400B-A671-CEC053BA65DC}" srcOrd="7" destOrd="0" presId="urn:microsoft.com/office/officeart/2005/8/layout/list1"/>
    <dgm:cxn modelId="{038645E8-4364-49E6-9918-5B7AA29CE164}" type="presParOf" srcId="{F53DFFF4-4A42-49C8-A49A-41EF26956C56}" destId="{E653431B-D489-4C11-8BDD-BA47AC158F30}" srcOrd="8" destOrd="0" presId="urn:microsoft.com/office/officeart/2005/8/layout/list1"/>
    <dgm:cxn modelId="{12A36CDD-3936-4532-A65D-F92544B42065}" type="presParOf" srcId="{E653431B-D489-4C11-8BDD-BA47AC158F30}" destId="{2B4BB740-9A97-4EBB-B8A4-7350EAFA9D81}" srcOrd="0" destOrd="0" presId="urn:microsoft.com/office/officeart/2005/8/layout/list1"/>
    <dgm:cxn modelId="{BD5D5013-59D9-4820-A651-A8F179769CA0}" type="presParOf" srcId="{E653431B-D489-4C11-8BDD-BA47AC158F30}" destId="{94123A62-F2F6-4A59-82BA-FA038AF193D7}" srcOrd="1" destOrd="0" presId="urn:microsoft.com/office/officeart/2005/8/layout/list1"/>
    <dgm:cxn modelId="{225FA974-E261-4F6C-8B95-BE8F9E281DC8}" type="presParOf" srcId="{F53DFFF4-4A42-49C8-A49A-41EF26956C56}" destId="{EB2F2F47-F394-426A-98C3-98D281EBB297}" srcOrd="9" destOrd="0" presId="urn:microsoft.com/office/officeart/2005/8/layout/list1"/>
    <dgm:cxn modelId="{40B2EB9A-4BC7-4038-B763-B2BC342B79E4}" type="presParOf" srcId="{F53DFFF4-4A42-49C8-A49A-41EF26956C56}" destId="{B5E1AFDC-CAC7-4067-A316-07D4E11BB821}" srcOrd="10" destOrd="0" presId="urn:microsoft.com/office/officeart/2005/8/layout/list1"/>
    <dgm:cxn modelId="{9EF5FCE7-7AC7-4992-85CE-D06F7AD8C959}" type="presParOf" srcId="{F53DFFF4-4A42-49C8-A49A-41EF26956C56}" destId="{DB32B918-FFB7-4396-A1C9-004DB959932C}" srcOrd="11" destOrd="0" presId="urn:microsoft.com/office/officeart/2005/8/layout/list1"/>
    <dgm:cxn modelId="{32A38C06-3194-4979-9BA4-30C05910C0A7}" type="presParOf" srcId="{F53DFFF4-4A42-49C8-A49A-41EF26956C56}" destId="{872A15B1-0AFB-40AF-8D39-6E7C15B029AA}" srcOrd="12" destOrd="0" presId="urn:microsoft.com/office/officeart/2005/8/layout/list1"/>
    <dgm:cxn modelId="{3AA036C6-F20F-424D-AD1E-217FA40649AA}" type="presParOf" srcId="{872A15B1-0AFB-40AF-8D39-6E7C15B029AA}" destId="{F46546B9-DCF6-478A-9058-7D9A01917417}" srcOrd="0" destOrd="0" presId="urn:microsoft.com/office/officeart/2005/8/layout/list1"/>
    <dgm:cxn modelId="{37771F2A-13E7-4EA9-A3C6-3846D6C8D3A4}" type="presParOf" srcId="{872A15B1-0AFB-40AF-8D39-6E7C15B029AA}" destId="{15878DEF-CB50-4A09-9E6D-5AD43148598A}" srcOrd="1" destOrd="0" presId="urn:microsoft.com/office/officeart/2005/8/layout/list1"/>
    <dgm:cxn modelId="{8FFF55EA-3FAD-4E25-9CEA-774FB6C18D06}" type="presParOf" srcId="{F53DFFF4-4A42-49C8-A49A-41EF26956C56}" destId="{3D75AA4B-DA79-45C4-9494-6CD4964FE1C8}" srcOrd="13" destOrd="0" presId="urn:microsoft.com/office/officeart/2005/8/layout/list1"/>
    <dgm:cxn modelId="{F6C5E420-6FF7-4CD9-B8AB-593DF5D69565}" type="presParOf" srcId="{F53DFFF4-4A42-49C8-A49A-41EF26956C56}" destId="{7F5CE58C-60BC-4E9F-9824-68D41EE519DD}"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E762E5-DB9E-4C56-A7D5-D86A1949467F}" type="doc">
      <dgm:prSet loTypeId="urn:microsoft.com/office/officeart/2005/8/layout/hierarchy3" loCatId="relationship" qsTypeId="urn:microsoft.com/office/officeart/2005/8/quickstyle/3d2" qsCatId="3D" csTypeId="urn:microsoft.com/office/officeart/2005/8/colors/colorful1" csCatId="colorful" phldr="1"/>
      <dgm:spPr/>
      <dgm:t>
        <a:bodyPr/>
        <a:lstStyle/>
        <a:p>
          <a:endParaRPr lang="en-US"/>
        </a:p>
      </dgm:t>
    </dgm:pt>
    <dgm:pt modelId="{5370F97C-D224-4A85-98B1-783D47172E26}">
      <dgm:prSet phldrT="[Text]"/>
      <dgm:spPr/>
      <dgm:t>
        <a:bodyPr/>
        <a:lstStyle/>
        <a:p>
          <a:r>
            <a:rPr lang="en-US" dirty="0" smtClean="0"/>
            <a:t>Song, Play and short movie</a:t>
          </a:r>
          <a:endParaRPr lang="en-US" dirty="0"/>
        </a:p>
      </dgm:t>
    </dgm:pt>
    <dgm:pt modelId="{CA034768-7703-472C-BDDF-3E843F2317D2}" type="parTrans" cxnId="{9BD4BE57-BC07-4A88-878C-596B8B14AD57}">
      <dgm:prSet/>
      <dgm:spPr/>
      <dgm:t>
        <a:bodyPr/>
        <a:lstStyle/>
        <a:p>
          <a:endParaRPr lang="en-US"/>
        </a:p>
      </dgm:t>
    </dgm:pt>
    <dgm:pt modelId="{B3542DC1-A7C0-42BF-8ADA-2FC7679C0BDD}" type="sibTrans" cxnId="{9BD4BE57-BC07-4A88-878C-596B8B14AD57}">
      <dgm:prSet/>
      <dgm:spPr/>
      <dgm:t>
        <a:bodyPr/>
        <a:lstStyle/>
        <a:p>
          <a:endParaRPr lang="en-US"/>
        </a:p>
      </dgm:t>
    </dgm:pt>
    <dgm:pt modelId="{EB1D083B-E0FA-41CE-9500-9991493D0358}">
      <dgm:prSet phldrT="[Text]"/>
      <dgm:spPr/>
      <dgm:t>
        <a:bodyPr/>
        <a:lstStyle/>
        <a:p>
          <a:r>
            <a:rPr lang="en-US" dirty="0" smtClean="0"/>
            <a:t>Calendar</a:t>
          </a:r>
          <a:endParaRPr lang="en-US" dirty="0"/>
        </a:p>
      </dgm:t>
    </dgm:pt>
    <dgm:pt modelId="{2F852DEA-8034-4C5D-BD93-23C5D908158E}" type="parTrans" cxnId="{900E25A0-F9B8-45F9-A636-BF477C13F889}">
      <dgm:prSet/>
      <dgm:spPr/>
      <dgm:t>
        <a:bodyPr/>
        <a:lstStyle/>
        <a:p>
          <a:endParaRPr lang="en-US"/>
        </a:p>
      </dgm:t>
    </dgm:pt>
    <dgm:pt modelId="{5E9A6AD3-8F92-4A6A-8A3D-900BF9022880}" type="sibTrans" cxnId="{900E25A0-F9B8-45F9-A636-BF477C13F889}">
      <dgm:prSet/>
      <dgm:spPr/>
      <dgm:t>
        <a:bodyPr/>
        <a:lstStyle/>
        <a:p>
          <a:endParaRPr lang="en-US"/>
        </a:p>
      </dgm:t>
    </dgm:pt>
    <dgm:pt modelId="{C242C159-36DC-4D02-BDC7-DE74A821234C}">
      <dgm:prSet phldrT="[Text]"/>
      <dgm:spPr/>
      <dgm:t>
        <a:bodyPr/>
        <a:lstStyle/>
        <a:p>
          <a:r>
            <a:rPr lang="en-US" dirty="0" smtClean="0"/>
            <a:t>Electronic material CD, VCD</a:t>
          </a:r>
          <a:endParaRPr lang="en-US" dirty="0"/>
        </a:p>
      </dgm:t>
    </dgm:pt>
    <dgm:pt modelId="{6A4FC615-E313-4C8E-90C8-89C383BAD4CC}" type="parTrans" cxnId="{13A89FE7-962F-423F-BC22-70B2B22C587B}">
      <dgm:prSet/>
      <dgm:spPr/>
      <dgm:t>
        <a:bodyPr/>
        <a:lstStyle/>
        <a:p>
          <a:endParaRPr lang="en-US"/>
        </a:p>
      </dgm:t>
    </dgm:pt>
    <dgm:pt modelId="{A6CD069C-CDD7-4207-96D7-447C9CE4F7E2}" type="sibTrans" cxnId="{13A89FE7-962F-423F-BC22-70B2B22C587B}">
      <dgm:prSet/>
      <dgm:spPr/>
      <dgm:t>
        <a:bodyPr/>
        <a:lstStyle/>
        <a:p>
          <a:endParaRPr lang="en-US"/>
        </a:p>
      </dgm:t>
    </dgm:pt>
    <dgm:pt modelId="{3A702046-3913-42C8-8077-33E855D421D3}">
      <dgm:prSet phldrT="[Text]"/>
      <dgm:spPr/>
      <dgm:t>
        <a:bodyPr/>
        <a:lstStyle/>
        <a:p>
          <a:r>
            <a:rPr lang="en-US" dirty="0" smtClean="0"/>
            <a:t>Present ethnic culture in materials</a:t>
          </a:r>
          <a:endParaRPr lang="en-US" dirty="0"/>
        </a:p>
      </dgm:t>
    </dgm:pt>
    <dgm:pt modelId="{9D52F82B-C264-4F9F-874A-8C45CA5D512F}" type="parTrans" cxnId="{90A99E9D-076C-41B5-BBB8-1E6EBE50E0CC}">
      <dgm:prSet/>
      <dgm:spPr/>
      <dgm:t>
        <a:bodyPr/>
        <a:lstStyle/>
        <a:p>
          <a:endParaRPr lang="en-US"/>
        </a:p>
      </dgm:t>
    </dgm:pt>
    <dgm:pt modelId="{73F03114-600F-4E5E-B1A3-376D64714F34}" type="sibTrans" cxnId="{90A99E9D-076C-41B5-BBB8-1E6EBE50E0CC}">
      <dgm:prSet/>
      <dgm:spPr/>
      <dgm:t>
        <a:bodyPr/>
        <a:lstStyle/>
        <a:p>
          <a:endParaRPr lang="en-US"/>
        </a:p>
      </dgm:t>
    </dgm:pt>
    <dgm:pt modelId="{1266FA06-8650-4125-8F7D-67542FD4ECA9}">
      <dgm:prSet phldrT="[Text]"/>
      <dgm:spPr/>
      <dgm:t>
        <a:bodyPr/>
        <a:lstStyle/>
        <a:p>
          <a:r>
            <a:rPr lang="en-US" b="1" dirty="0" smtClean="0"/>
            <a:t>Suggestions on future development of materials</a:t>
          </a:r>
          <a:endParaRPr lang="en-US" dirty="0"/>
        </a:p>
      </dgm:t>
    </dgm:pt>
    <dgm:pt modelId="{C0DA58BE-EB1F-4D04-A114-0DC5602D233F}" type="parTrans" cxnId="{61D4DDDD-BC7C-462B-8958-C28CD348A45A}">
      <dgm:prSet/>
      <dgm:spPr/>
      <dgm:t>
        <a:bodyPr/>
        <a:lstStyle/>
        <a:p>
          <a:endParaRPr lang="en-US"/>
        </a:p>
      </dgm:t>
    </dgm:pt>
    <dgm:pt modelId="{2E550715-F55D-4746-ABEF-4A71DADEE3C3}" type="sibTrans" cxnId="{61D4DDDD-BC7C-462B-8958-C28CD348A45A}">
      <dgm:prSet/>
      <dgm:spPr/>
      <dgm:t>
        <a:bodyPr/>
        <a:lstStyle/>
        <a:p>
          <a:endParaRPr lang="en-US"/>
        </a:p>
      </dgm:t>
    </dgm:pt>
    <dgm:pt modelId="{584F3267-24A7-44DF-B0F8-699D4724E534}">
      <dgm:prSet phldrT="[Text]"/>
      <dgm:spPr/>
      <dgm:t>
        <a:bodyPr/>
        <a:lstStyle/>
        <a:p>
          <a:r>
            <a:rPr lang="en-US" dirty="0" smtClean="0"/>
            <a:t>Posters &amp; Brochures</a:t>
          </a:r>
          <a:endParaRPr lang="en-US" dirty="0"/>
        </a:p>
      </dgm:t>
    </dgm:pt>
    <dgm:pt modelId="{85068048-34B2-4965-8D17-FD8902BF1302}" type="parTrans" cxnId="{6F41083F-8262-4640-9BF9-0EC0E1017378}">
      <dgm:prSet/>
      <dgm:spPr/>
      <dgm:t>
        <a:bodyPr/>
        <a:lstStyle/>
        <a:p>
          <a:endParaRPr lang="en-US"/>
        </a:p>
      </dgm:t>
    </dgm:pt>
    <dgm:pt modelId="{5E58DE93-B6F7-40AB-A512-2E1BE24F2FC2}" type="sibTrans" cxnId="{6F41083F-8262-4640-9BF9-0EC0E1017378}">
      <dgm:prSet/>
      <dgm:spPr/>
      <dgm:t>
        <a:bodyPr/>
        <a:lstStyle/>
        <a:p>
          <a:endParaRPr lang="en-US"/>
        </a:p>
      </dgm:t>
    </dgm:pt>
    <dgm:pt modelId="{4B8D20E4-3E45-4C92-A816-1B578419D92C}" type="pres">
      <dgm:prSet presAssocID="{C2E762E5-DB9E-4C56-A7D5-D86A1949467F}" presName="diagram" presStyleCnt="0">
        <dgm:presLayoutVars>
          <dgm:chPref val="1"/>
          <dgm:dir/>
          <dgm:animOne val="branch"/>
          <dgm:animLvl val="lvl"/>
          <dgm:resizeHandles/>
        </dgm:presLayoutVars>
      </dgm:prSet>
      <dgm:spPr/>
      <dgm:t>
        <a:bodyPr/>
        <a:lstStyle/>
        <a:p>
          <a:endParaRPr lang="en-US"/>
        </a:p>
      </dgm:t>
    </dgm:pt>
    <dgm:pt modelId="{F3B9715F-9D59-42CD-B60C-3F79B6DCFF16}" type="pres">
      <dgm:prSet presAssocID="{1266FA06-8650-4125-8F7D-67542FD4ECA9}" presName="root" presStyleCnt="0"/>
      <dgm:spPr/>
    </dgm:pt>
    <dgm:pt modelId="{66F88715-18C0-48ED-B720-00B90122D78B}" type="pres">
      <dgm:prSet presAssocID="{1266FA06-8650-4125-8F7D-67542FD4ECA9}" presName="rootComposite" presStyleCnt="0"/>
      <dgm:spPr/>
    </dgm:pt>
    <dgm:pt modelId="{75A6DC49-149F-472A-BCC6-24483342115A}" type="pres">
      <dgm:prSet presAssocID="{1266FA06-8650-4125-8F7D-67542FD4ECA9}" presName="rootText" presStyleLbl="node1" presStyleIdx="0" presStyleCnt="1" custScaleX="276497" custScaleY="246427"/>
      <dgm:spPr/>
      <dgm:t>
        <a:bodyPr/>
        <a:lstStyle/>
        <a:p>
          <a:endParaRPr lang="en-US"/>
        </a:p>
      </dgm:t>
    </dgm:pt>
    <dgm:pt modelId="{21ACF8B6-8A2B-4FF7-96D8-F692C816D409}" type="pres">
      <dgm:prSet presAssocID="{1266FA06-8650-4125-8F7D-67542FD4ECA9}" presName="rootConnector" presStyleLbl="node1" presStyleIdx="0" presStyleCnt="1"/>
      <dgm:spPr/>
      <dgm:t>
        <a:bodyPr/>
        <a:lstStyle/>
        <a:p>
          <a:endParaRPr lang="en-US"/>
        </a:p>
      </dgm:t>
    </dgm:pt>
    <dgm:pt modelId="{6CBE6F43-C3F8-4878-908C-5CA030AD6A52}" type="pres">
      <dgm:prSet presAssocID="{1266FA06-8650-4125-8F7D-67542FD4ECA9}" presName="childShape" presStyleCnt="0"/>
      <dgm:spPr/>
    </dgm:pt>
    <dgm:pt modelId="{8D67F8FE-044B-4B2E-B503-711E76E71125}" type="pres">
      <dgm:prSet presAssocID="{CA034768-7703-472C-BDDF-3E843F2317D2}" presName="Name13" presStyleLbl="parChTrans1D2" presStyleIdx="0" presStyleCnt="5"/>
      <dgm:spPr/>
      <dgm:t>
        <a:bodyPr/>
        <a:lstStyle/>
        <a:p>
          <a:endParaRPr lang="en-US"/>
        </a:p>
      </dgm:t>
    </dgm:pt>
    <dgm:pt modelId="{DB38A59C-D571-4D5B-8C1D-BF6B1050EB3F}" type="pres">
      <dgm:prSet presAssocID="{5370F97C-D224-4A85-98B1-783D47172E26}" presName="childText" presStyleLbl="bgAcc1" presStyleIdx="0" presStyleCnt="5" custScaleX="279771">
        <dgm:presLayoutVars>
          <dgm:bulletEnabled val="1"/>
        </dgm:presLayoutVars>
      </dgm:prSet>
      <dgm:spPr/>
      <dgm:t>
        <a:bodyPr/>
        <a:lstStyle/>
        <a:p>
          <a:endParaRPr lang="en-US"/>
        </a:p>
      </dgm:t>
    </dgm:pt>
    <dgm:pt modelId="{22238207-BBF1-4324-97F8-71400DB8F1BA}" type="pres">
      <dgm:prSet presAssocID="{85068048-34B2-4965-8D17-FD8902BF1302}" presName="Name13" presStyleLbl="parChTrans1D2" presStyleIdx="1" presStyleCnt="5"/>
      <dgm:spPr/>
      <dgm:t>
        <a:bodyPr/>
        <a:lstStyle/>
        <a:p>
          <a:endParaRPr lang="en-US"/>
        </a:p>
      </dgm:t>
    </dgm:pt>
    <dgm:pt modelId="{36834EA9-C0DF-4D97-93FB-DA78AFBAB173}" type="pres">
      <dgm:prSet presAssocID="{584F3267-24A7-44DF-B0F8-699D4724E534}" presName="childText" presStyleLbl="bgAcc1" presStyleIdx="1" presStyleCnt="5" custScaleX="259341">
        <dgm:presLayoutVars>
          <dgm:bulletEnabled val="1"/>
        </dgm:presLayoutVars>
      </dgm:prSet>
      <dgm:spPr/>
      <dgm:t>
        <a:bodyPr/>
        <a:lstStyle/>
        <a:p>
          <a:endParaRPr lang="en-US"/>
        </a:p>
      </dgm:t>
    </dgm:pt>
    <dgm:pt modelId="{7E53F2B7-8382-483C-B10B-D25E1D8E1262}" type="pres">
      <dgm:prSet presAssocID="{2F852DEA-8034-4C5D-BD93-23C5D908158E}" presName="Name13" presStyleLbl="parChTrans1D2" presStyleIdx="2" presStyleCnt="5"/>
      <dgm:spPr/>
      <dgm:t>
        <a:bodyPr/>
        <a:lstStyle/>
        <a:p>
          <a:endParaRPr lang="en-US"/>
        </a:p>
      </dgm:t>
    </dgm:pt>
    <dgm:pt modelId="{B9F9DDDC-4D23-44A0-921D-D5F84323ACEC}" type="pres">
      <dgm:prSet presAssocID="{EB1D083B-E0FA-41CE-9500-9991493D0358}" presName="childText" presStyleLbl="bgAcc1" presStyleIdx="2" presStyleCnt="5" custScaleX="231023">
        <dgm:presLayoutVars>
          <dgm:bulletEnabled val="1"/>
        </dgm:presLayoutVars>
      </dgm:prSet>
      <dgm:spPr/>
      <dgm:t>
        <a:bodyPr/>
        <a:lstStyle/>
        <a:p>
          <a:endParaRPr lang="en-US"/>
        </a:p>
      </dgm:t>
    </dgm:pt>
    <dgm:pt modelId="{3419501E-1581-4EF5-BFA1-5DDEBDDB8566}" type="pres">
      <dgm:prSet presAssocID="{6A4FC615-E313-4C8E-90C8-89C383BAD4CC}" presName="Name13" presStyleLbl="parChTrans1D2" presStyleIdx="3" presStyleCnt="5"/>
      <dgm:spPr/>
      <dgm:t>
        <a:bodyPr/>
        <a:lstStyle/>
        <a:p>
          <a:endParaRPr lang="en-US"/>
        </a:p>
      </dgm:t>
    </dgm:pt>
    <dgm:pt modelId="{E17F5317-2577-47AD-961D-83D8A3E83E72}" type="pres">
      <dgm:prSet presAssocID="{C242C159-36DC-4D02-BDC7-DE74A821234C}" presName="childText" presStyleLbl="bgAcc1" presStyleIdx="3" presStyleCnt="5" custScaleX="248364">
        <dgm:presLayoutVars>
          <dgm:bulletEnabled val="1"/>
        </dgm:presLayoutVars>
      </dgm:prSet>
      <dgm:spPr/>
      <dgm:t>
        <a:bodyPr/>
        <a:lstStyle/>
        <a:p>
          <a:endParaRPr lang="en-US"/>
        </a:p>
      </dgm:t>
    </dgm:pt>
    <dgm:pt modelId="{F5AD07DB-23C9-4647-8CE6-45F696187F6F}" type="pres">
      <dgm:prSet presAssocID="{9D52F82B-C264-4F9F-874A-8C45CA5D512F}" presName="Name13" presStyleLbl="parChTrans1D2" presStyleIdx="4" presStyleCnt="5"/>
      <dgm:spPr/>
      <dgm:t>
        <a:bodyPr/>
        <a:lstStyle/>
        <a:p>
          <a:endParaRPr lang="en-US"/>
        </a:p>
      </dgm:t>
    </dgm:pt>
    <dgm:pt modelId="{7386A8C9-8089-4775-9C30-B645204DBC43}" type="pres">
      <dgm:prSet presAssocID="{3A702046-3913-42C8-8077-33E855D421D3}" presName="childText" presStyleLbl="bgAcc1" presStyleIdx="4" presStyleCnt="5" custScaleX="283045">
        <dgm:presLayoutVars>
          <dgm:bulletEnabled val="1"/>
        </dgm:presLayoutVars>
      </dgm:prSet>
      <dgm:spPr/>
      <dgm:t>
        <a:bodyPr/>
        <a:lstStyle/>
        <a:p>
          <a:endParaRPr lang="en-US"/>
        </a:p>
      </dgm:t>
    </dgm:pt>
  </dgm:ptLst>
  <dgm:cxnLst>
    <dgm:cxn modelId="{9BD4BE57-BC07-4A88-878C-596B8B14AD57}" srcId="{1266FA06-8650-4125-8F7D-67542FD4ECA9}" destId="{5370F97C-D224-4A85-98B1-783D47172E26}" srcOrd="0" destOrd="0" parTransId="{CA034768-7703-472C-BDDF-3E843F2317D2}" sibTransId="{B3542DC1-A7C0-42BF-8ADA-2FC7679C0BDD}"/>
    <dgm:cxn modelId="{974422F7-2EEE-47CB-9EE0-E7CA01F886F9}" type="presOf" srcId="{5370F97C-D224-4A85-98B1-783D47172E26}" destId="{DB38A59C-D571-4D5B-8C1D-BF6B1050EB3F}" srcOrd="0" destOrd="0" presId="urn:microsoft.com/office/officeart/2005/8/layout/hierarchy3"/>
    <dgm:cxn modelId="{037EA39E-9A2E-4B4F-99DD-A4EF20B99C93}" type="presOf" srcId="{C2E762E5-DB9E-4C56-A7D5-D86A1949467F}" destId="{4B8D20E4-3E45-4C92-A816-1B578419D92C}" srcOrd="0" destOrd="0" presId="urn:microsoft.com/office/officeart/2005/8/layout/hierarchy3"/>
    <dgm:cxn modelId="{7520088E-6EA4-40D4-9E67-D9572FF65112}" type="presOf" srcId="{1266FA06-8650-4125-8F7D-67542FD4ECA9}" destId="{75A6DC49-149F-472A-BCC6-24483342115A}" srcOrd="0" destOrd="0" presId="urn:microsoft.com/office/officeart/2005/8/layout/hierarchy3"/>
    <dgm:cxn modelId="{6AD53B24-2C27-4678-B313-901EC5DC890B}" type="presOf" srcId="{C242C159-36DC-4D02-BDC7-DE74A821234C}" destId="{E17F5317-2577-47AD-961D-83D8A3E83E72}" srcOrd="0" destOrd="0" presId="urn:microsoft.com/office/officeart/2005/8/layout/hierarchy3"/>
    <dgm:cxn modelId="{0C1C86B9-36D4-43C5-A906-6C3B7FA2C097}" type="presOf" srcId="{9D52F82B-C264-4F9F-874A-8C45CA5D512F}" destId="{F5AD07DB-23C9-4647-8CE6-45F696187F6F}" srcOrd="0" destOrd="0" presId="urn:microsoft.com/office/officeart/2005/8/layout/hierarchy3"/>
    <dgm:cxn modelId="{61D4DDDD-BC7C-462B-8958-C28CD348A45A}" srcId="{C2E762E5-DB9E-4C56-A7D5-D86A1949467F}" destId="{1266FA06-8650-4125-8F7D-67542FD4ECA9}" srcOrd="0" destOrd="0" parTransId="{C0DA58BE-EB1F-4D04-A114-0DC5602D233F}" sibTransId="{2E550715-F55D-4746-ABEF-4A71DADEE3C3}"/>
    <dgm:cxn modelId="{2B27CD61-C920-473B-A994-F43774891B0D}" type="presOf" srcId="{EB1D083B-E0FA-41CE-9500-9991493D0358}" destId="{B9F9DDDC-4D23-44A0-921D-D5F84323ACEC}" srcOrd="0" destOrd="0" presId="urn:microsoft.com/office/officeart/2005/8/layout/hierarchy3"/>
    <dgm:cxn modelId="{900E25A0-F9B8-45F9-A636-BF477C13F889}" srcId="{1266FA06-8650-4125-8F7D-67542FD4ECA9}" destId="{EB1D083B-E0FA-41CE-9500-9991493D0358}" srcOrd="2" destOrd="0" parTransId="{2F852DEA-8034-4C5D-BD93-23C5D908158E}" sibTransId="{5E9A6AD3-8F92-4A6A-8A3D-900BF9022880}"/>
    <dgm:cxn modelId="{6F41083F-8262-4640-9BF9-0EC0E1017378}" srcId="{1266FA06-8650-4125-8F7D-67542FD4ECA9}" destId="{584F3267-24A7-44DF-B0F8-699D4724E534}" srcOrd="1" destOrd="0" parTransId="{85068048-34B2-4965-8D17-FD8902BF1302}" sibTransId="{5E58DE93-B6F7-40AB-A512-2E1BE24F2FC2}"/>
    <dgm:cxn modelId="{40E85CFB-019A-4250-8B58-13410C7ECC37}" type="presOf" srcId="{1266FA06-8650-4125-8F7D-67542FD4ECA9}" destId="{21ACF8B6-8A2B-4FF7-96D8-F692C816D409}" srcOrd="1" destOrd="0" presId="urn:microsoft.com/office/officeart/2005/8/layout/hierarchy3"/>
    <dgm:cxn modelId="{E8429422-D7B3-4E30-AC58-5CDE2BDD1D9D}" type="presOf" srcId="{85068048-34B2-4965-8D17-FD8902BF1302}" destId="{22238207-BBF1-4324-97F8-71400DB8F1BA}" srcOrd="0" destOrd="0" presId="urn:microsoft.com/office/officeart/2005/8/layout/hierarchy3"/>
    <dgm:cxn modelId="{B0DA486B-A5DB-44E7-BDA0-E693E5697890}" type="presOf" srcId="{584F3267-24A7-44DF-B0F8-699D4724E534}" destId="{36834EA9-C0DF-4D97-93FB-DA78AFBAB173}" srcOrd="0" destOrd="0" presId="urn:microsoft.com/office/officeart/2005/8/layout/hierarchy3"/>
    <dgm:cxn modelId="{13A89FE7-962F-423F-BC22-70B2B22C587B}" srcId="{1266FA06-8650-4125-8F7D-67542FD4ECA9}" destId="{C242C159-36DC-4D02-BDC7-DE74A821234C}" srcOrd="3" destOrd="0" parTransId="{6A4FC615-E313-4C8E-90C8-89C383BAD4CC}" sibTransId="{A6CD069C-CDD7-4207-96D7-447C9CE4F7E2}"/>
    <dgm:cxn modelId="{5A194614-A796-4658-B9C7-A21B388FAB36}" type="presOf" srcId="{CA034768-7703-472C-BDDF-3E843F2317D2}" destId="{8D67F8FE-044B-4B2E-B503-711E76E71125}" srcOrd="0" destOrd="0" presId="urn:microsoft.com/office/officeart/2005/8/layout/hierarchy3"/>
    <dgm:cxn modelId="{FAC0A77E-A65F-4660-A72F-900709C33CF2}" type="presOf" srcId="{6A4FC615-E313-4C8E-90C8-89C383BAD4CC}" destId="{3419501E-1581-4EF5-BFA1-5DDEBDDB8566}" srcOrd="0" destOrd="0" presId="urn:microsoft.com/office/officeart/2005/8/layout/hierarchy3"/>
    <dgm:cxn modelId="{90A99E9D-076C-41B5-BBB8-1E6EBE50E0CC}" srcId="{1266FA06-8650-4125-8F7D-67542FD4ECA9}" destId="{3A702046-3913-42C8-8077-33E855D421D3}" srcOrd="4" destOrd="0" parTransId="{9D52F82B-C264-4F9F-874A-8C45CA5D512F}" sibTransId="{73F03114-600F-4E5E-B1A3-376D64714F34}"/>
    <dgm:cxn modelId="{A11EA8F1-AEF4-41A6-BCA2-C5597465F559}" type="presOf" srcId="{3A702046-3913-42C8-8077-33E855D421D3}" destId="{7386A8C9-8089-4775-9C30-B645204DBC43}" srcOrd="0" destOrd="0" presId="urn:microsoft.com/office/officeart/2005/8/layout/hierarchy3"/>
    <dgm:cxn modelId="{23854BE4-41EE-4247-B182-EDCD218472E6}" type="presOf" srcId="{2F852DEA-8034-4C5D-BD93-23C5D908158E}" destId="{7E53F2B7-8382-483C-B10B-D25E1D8E1262}" srcOrd="0" destOrd="0" presId="urn:microsoft.com/office/officeart/2005/8/layout/hierarchy3"/>
    <dgm:cxn modelId="{AD0E9154-D108-4F6E-A012-204F0A8B4E29}" type="presParOf" srcId="{4B8D20E4-3E45-4C92-A816-1B578419D92C}" destId="{F3B9715F-9D59-42CD-B60C-3F79B6DCFF16}" srcOrd="0" destOrd="0" presId="urn:microsoft.com/office/officeart/2005/8/layout/hierarchy3"/>
    <dgm:cxn modelId="{E1F37BC3-6904-4478-87ED-0CC0D0C14121}" type="presParOf" srcId="{F3B9715F-9D59-42CD-B60C-3F79B6DCFF16}" destId="{66F88715-18C0-48ED-B720-00B90122D78B}" srcOrd="0" destOrd="0" presId="urn:microsoft.com/office/officeart/2005/8/layout/hierarchy3"/>
    <dgm:cxn modelId="{4492F27C-6344-4311-AA8A-90C64AE404ED}" type="presParOf" srcId="{66F88715-18C0-48ED-B720-00B90122D78B}" destId="{75A6DC49-149F-472A-BCC6-24483342115A}" srcOrd="0" destOrd="0" presId="urn:microsoft.com/office/officeart/2005/8/layout/hierarchy3"/>
    <dgm:cxn modelId="{27EFB9CC-820F-4D49-BB1A-AA1764F0907D}" type="presParOf" srcId="{66F88715-18C0-48ED-B720-00B90122D78B}" destId="{21ACF8B6-8A2B-4FF7-96D8-F692C816D409}" srcOrd="1" destOrd="0" presId="urn:microsoft.com/office/officeart/2005/8/layout/hierarchy3"/>
    <dgm:cxn modelId="{3BE87363-6CEB-4873-84FE-AAE9B1BD06FB}" type="presParOf" srcId="{F3B9715F-9D59-42CD-B60C-3F79B6DCFF16}" destId="{6CBE6F43-C3F8-4878-908C-5CA030AD6A52}" srcOrd="1" destOrd="0" presId="urn:microsoft.com/office/officeart/2005/8/layout/hierarchy3"/>
    <dgm:cxn modelId="{B3DA4EBC-1670-4A7F-A46B-26D6FAB6F37D}" type="presParOf" srcId="{6CBE6F43-C3F8-4878-908C-5CA030AD6A52}" destId="{8D67F8FE-044B-4B2E-B503-711E76E71125}" srcOrd="0" destOrd="0" presId="urn:microsoft.com/office/officeart/2005/8/layout/hierarchy3"/>
    <dgm:cxn modelId="{0A3B91A8-2B4B-4C42-8C02-7F9F466E3263}" type="presParOf" srcId="{6CBE6F43-C3F8-4878-908C-5CA030AD6A52}" destId="{DB38A59C-D571-4D5B-8C1D-BF6B1050EB3F}" srcOrd="1" destOrd="0" presId="urn:microsoft.com/office/officeart/2005/8/layout/hierarchy3"/>
    <dgm:cxn modelId="{5716CDE5-BC83-4AA6-AD62-5C7BBAE04887}" type="presParOf" srcId="{6CBE6F43-C3F8-4878-908C-5CA030AD6A52}" destId="{22238207-BBF1-4324-97F8-71400DB8F1BA}" srcOrd="2" destOrd="0" presId="urn:microsoft.com/office/officeart/2005/8/layout/hierarchy3"/>
    <dgm:cxn modelId="{D4E8722D-C006-4F83-8139-E51CB0332B54}" type="presParOf" srcId="{6CBE6F43-C3F8-4878-908C-5CA030AD6A52}" destId="{36834EA9-C0DF-4D97-93FB-DA78AFBAB173}" srcOrd="3" destOrd="0" presId="urn:microsoft.com/office/officeart/2005/8/layout/hierarchy3"/>
    <dgm:cxn modelId="{6FEB5804-4066-4C75-9648-3FD7C4D4685C}" type="presParOf" srcId="{6CBE6F43-C3F8-4878-908C-5CA030AD6A52}" destId="{7E53F2B7-8382-483C-B10B-D25E1D8E1262}" srcOrd="4" destOrd="0" presId="urn:microsoft.com/office/officeart/2005/8/layout/hierarchy3"/>
    <dgm:cxn modelId="{42679486-BF03-41C1-A91C-0C7CDB5E6A55}" type="presParOf" srcId="{6CBE6F43-C3F8-4878-908C-5CA030AD6A52}" destId="{B9F9DDDC-4D23-44A0-921D-D5F84323ACEC}" srcOrd="5" destOrd="0" presId="urn:microsoft.com/office/officeart/2005/8/layout/hierarchy3"/>
    <dgm:cxn modelId="{D4EB5EB7-BA16-40C5-9CDF-CA290B44ECD4}" type="presParOf" srcId="{6CBE6F43-C3F8-4878-908C-5CA030AD6A52}" destId="{3419501E-1581-4EF5-BFA1-5DDEBDDB8566}" srcOrd="6" destOrd="0" presId="urn:microsoft.com/office/officeart/2005/8/layout/hierarchy3"/>
    <dgm:cxn modelId="{61C636BE-B2E2-47A4-A76F-BBF4D6864D07}" type="presParOf" srcId="{6CBE6F43-C3F8-4878-908C-5CA030AD6A52}" destId="{E17F5317-2577-47AD-961D-83D8A3E83E72}" srcOrd="7" destOrd="0" presId="urn:microsoft.com/office/officeart/2005/8/layout/hierarchy3"/>
    <dgm:cxn modelId="{64CEE07F-249A-43E5-8D92-892244783D90}" type="presParOf" srcId="{6CBE6F43-C3F8-4878-908C-5CA030AD6A52}" destId="{F5AD07DB-23C9-4647-8CE6-45F696187F6F}" srcOrd="8" destOrd="0" presId="urn:microsoft.com/office/officeart/2005/8/layout/hierarchy3"/>
    <dgm:cxn modelId="{E8E5F382-793F-4C56-8254-D80352929218}" type="presParOf" srcId="{6CBE6F43-C3F8-4878-908C-5CA030AD6A52}" destId="{7386A8C9-8089-4775-9C30-B645204DBC43}" srcOrd="9" destOrd="0" presId="urn:microsoft.com/office/officeart/2005/8/layout/hierarchy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5DE3A5-B91C-4487-A296-82FA57522496}"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D5DAE924-F069-4A8D-ACFE-78E9A621D5D9}">
      <dgm:prSet phldrT="[Text]" custT="1"/>
      <dgm:spPr/>
      <dgm:t>
        <a:bodyPr/>
        <a:lstStyle/>
        <a:p>
          <a:pPr algn="ctr"/>
          <a:r>
            <a:rPr lang="en-US" sz="3600" dirty="0" smtClean="0">
              <a:latin typeface="Calibri" pitchFamily="34" charset="0"/>
            </a:rPr>
            <a:t>Study Process</a:t>
          </a:r>
          <a:endParaRPr lang="en-US" sz="3600" dirty="0">
            <a:latin typeface="Calibri" pitchFamily="34" charset="0"/>
          </a:endParaRPr>
        </a:p>
      </dgm:t>
    </dgm:pt>
    <dgm:pt modelId="{81882898-E831-4DF1-8AC6-BF75BE5F8B25}" type="parTrans" cxnId="{EF646723-A4F7-44ED-BB1A-882C048C9F2D}">
      <dgm:prSet/>
      <dgm:spPr/>
      <dgm:t>
        <a:bodyPr/>
        <a:lstStyle/>
        <a:p>
          <a:endParaRPr lang="en-US"/>
        </a:p>
      </dgm:t>
    </dgm:pt>
    <dgm:pt modelId="{BE3C6C4B-C318-428F-8648-06E202E96E8D}" type="sibTrans" cxnId="{EF646723-A4F7-44ED-BB1A-882C048C9F2D}">
      <dgm:prSet/>
      <dgm:spPr/>
      <dgm:t>
        <a:bodyPr/>
        <a:lstStyle/>
        <a:p>
          <a:endParaRPr lang="en-US"/>
        </a:p>
      </dgm:t>
    </dgm:pt>
    <dgm:pt modelId="{BB3012E6-DAAC-4AC1-A6B6-DA0D071693FC}">
      <dgm:prSet phldrT="[Text]"/>
      <dgm:spPr/>
      <dgm:t>
        <a:bodyPr/>
        <a:lstStyle/>
        <a:p>
          <a:endParaRPr lang="en-US" dirty="0"/>
        </a:p>
      </dgm:t>
    </dgm:pt>
    <dgm:pt modelId="{45271A1D-86F0-4712-8974-78B644F47DEE}" type="parTrans" cxnId="{BC0C42BA-9DD0-4942-BFDA-B309459B2BD2}">
      <dgm:prSet/>
      <dgm:spPr/>
      <dgm:t>
        <a:bodyPr/>
        <a:lstStyle/>
        <a:p>
          <a:endParaRPr lang="en-US"/>
        </a:p>
      </dgm:t>
    </dgm:pt>
    <dgm:pt modelId="{81D4B4F0-400D-49CF-9521-490581DCEB33}" type="sibTrans" cxnId="{BC0C42BA-9DD0-4942-BFDA-B309459B2BD2}">
      <dgm:prSet/>
      <dgm:spPr/>
      <dgm:t>
        <a:bodyPr/>
        <a:lstStyle/>
        <a:p>
          <a:endParaRPr lang="en-US"/>
        </a:p>
      </dgm:t>
    </dgm:pt>
    <dgm:pt modelId="{4FC839C4-9935-4219-8FFA-C87E54911294}">
      <dgm:prSet phldrT="[Text]"/>
      <dgm:spPr/>
      <dgm:t>
        <a:bodyPr/>
        <a:lstStyle/>
        <a:p>
          <a:endParaRPr lang="en-US" dirty="0"/>
        </a:p>
      </dgm:t>
    </dgm:pt>
    <dgm:pt modelId="{49C6ED46-778F-4FA5-8EAA-FBAB181FAC6B}" type="parTrans" cxnId="{D10A9CED-56D9-4E4D-9453-82B92A3ADFC9}">
      <dgm:prSet/>
      <dgm:spPr/>
      <dgm:t>
        <a:bodyPr/>
        <a:lstStyle/>
        <a:p>
          <a:endParaRPr lang="en-US"/>
        </a:p>
      </dgm:t>
    </dgm:pt>
    <dgm:pt modelId="{EBF6011D-E6AF-4CF1-B53A-F0FAF90EC865}" type="sibTrans" cxnId="{D10A9CED-56D9-4E4D-9453-82B92A3ADFC9}">
      <dgm:prSet/>
      <dgm:spPr/>
      <dgm:t>
        <a:bodyPr/>
        <a:lstStyle/>
        <a:p>
          <a:endParaRPr lang="en-US"/>
        </a:p>
      </dgm:t>
    </dgm:pt>
    <dgm:pt modelId="{AB16FC3D-1441-48DF-AA98-CDE072A1CBE0}" type="pres">
      <dgm:prSet presAssocID="{D95DE3A5-B91C-4487-A296-82FA57522496}" presName="linear" presStyleCnt="0">
        <dgm:presLayoutVars>
          <dgm:animLvl val="lvl"/>
          <dgm:resizeHandles val="exact"/>
        </dgm:presLayoutVars>
      </dgm:prSet>
      <dgm:spPr/>
      <dgm:t>
        <a:bodyPr/>
        <a:lstStyle/>
        <a:p>
          <a:endParaRPr lang="en-US"/>
        </a:p>
      </dgm:t>
    </dgm:pt>
    <dgm:pt modelId="{CED63684-1EA0-4AAF-9CF7-64955CD882AF}" type="pres">
      <dgm:prSet presAssocID="{D5DAE924-F069-4A8D-ACFE-78E9A621D5D9}" presName="parentText" presStyleLbl="node1" presStyleIdx="0" presStyleCnt="1" custAng="0" custScaleY="448778" custLinFactNeighborX="-1963" custLinFactNeighborY="-712">
        <dgm:presLayoutVars>
          <dgm:chMax val="0"/>
          <dgm:bulletEnabled val="1"/>
        </dgm:presLayoutVars>
      </dgm:prSet>
      <dgm:spPr/>
      <dgm:t>
        <a:bodyPr/>
        <a:lstStyle/>
        <a:p>
          <a:endParaRPr lang="en-US"/>
        </a:p>
      </dgm:t>
    </dgm:pt>
    <dgm:pt modelId="{48926B5D-F04A-4690-B0B8-5D63A63BF5BF}" type="pres">
      <dgm:prSet presAssocID="{D5DAE924-F069-4A8D-ACFE-78E9A621D5D9}" presName="childText" presStyleLbl="revTx" presStyleIdx="0" presStyleCnt="1">
        <dgm:presLayoutVars>
          <dgm:bulletEnabled val="1"/>
        </dgm:presLayoutVars>
      </dgm:prSet>
      <dgm:spPr/>
      <dgm:t>
        <a:bodyPr/>
        <a:lstStyle/>
        <a:p>
          <a:endParaRPr lang="en-US"/>
        </a:p>
      </dgm:t>
    </dgm:pt>
  </dgm:ptLst>
  <dgm:cxnLst>
    <dgm:cxn modelId="{C6294C98-FE22-4B6B-8D1A-D4EEA5DB9F44}" type="presOf" srcId="{D5DAE924-F069-4A8D-ACFE-78E9A621D5D9}" destId="{CED63684-1EA0-4AAF-9CF7-64955CD882AF}" srcOrd="0" destOrd="0" presId="urn:microsoft.com/office/officeart/2005/8/layout/vList2"/>
    <dgm:cxn modelId="{A78D9FCD-2945-4D0E-95E8-A5D6C7CD2CE5}" type="presOf" srcId="{4FC839C4-9935-4219-8FFA-C87E54911294}" destId="{48926B5D-F04A-4690-B0B8-5D63A63BF5BF}" srcOrd="0" destOrd="0" presId="urn:microsoft.com/office/officeart/2005/8/layout/vList2"/>
    <dgm:cxn modelId="{BC0C42BA-9DD0-4942-BFDA-B309459B2BD2}" srcId="{D5DAE924-F069-4A8D-ACFE-78E9A621D5D9}" destId="{BB3012E6-DAAC-4AC1-A6B6-DA0D071693FC}" srcOrd="1" destOrd="0" parTransId="{45271A1D-86F0-4712-8974-78B644F47DEE}" sibTransId="{81D4B4F0-400D-49CF-9521-490581DCEB33}"/>
    <dgm:cxn modelId="{BF559D33-9ECF-47ED-8CC8-858BA4967B6D}" type="presOf" srcId="{D95DE3A5-B91C-4487-A296-82FA57522496}" destId="{AB16FC3D-1441-48DF-AA98-CDE072A1CBE0}" srcOrd="0" destOrd="0" presId="urn:microsoft.com/office/officeart/2005/8/layout/vList2"/>
    <dgm:cxn modelId="{EF646723-A4F7-44ED-BB1A-882C048C9F2D}" srcId="{D95DE3A5-B91C-4487-A296-82FA57522496}" destId="{D5DAE924-F069-4A8D-ACFE-78E9A621D5D9}" srcOrd="0" destOrd="0" parTransId="{81882898-E831-4DF1-8AC6-BF75BE5F8B25}" sibTransId="{BE3C6C4B-C318-428F-8648-06E202E96E8D}"/>
    <dgm:cxn modelId="{D10A9CED-56D9-4E4D-9453-82B92A3ADFC9}" srcId="{D5DAE924-F069-4A8D-ACFE-78E9A621D5D9}" destId="{4FC839C4-9935-4219-8FFA-C87E54911294}" srcOrd="0" destOrd="0" parTransId="{49C6ED46-778F-4FA5-8EAA-FBAB181FAC6B}" sibTransId="{EBF6011D-E6AF-4CF1-B53A-F0FAF90EC865}"/>
    <dgm:cxn modelId="{E352D7E1-D6A7-4036-8DC9-758B9C4BFDB8}" type="presOf" srcId="{BB3012E6-DAAC-4AC1-A6B6-DA0D071693FC}" destId="{48926B5D-F04A-4690-B0B8-5D63A63BF5BF}" srcOrd="0" destOrd="1" presId="urn:microsoft.com/office/officeart/2005/8/layout/vList2"/>
    <dgm:cxn modelId="{A2843B1C-0F99-4BEC-8CDD-D1B6771B063E}" type="presParOf" srcId="{AB16FC3D-1441-48DF-AA98-CDE072A1CBE0}" destId="{CED63684-1EA0-4AAF-9CF7-64955CD882AF}" srcOrd="0" destOrd="0" presId="urn:microsoft.com/office/officeart/2005/8/layout/vList2"/>
    <dgm:cxn modelId="{CABBA518-DFB8-4DE7-B0AF-A2247A90EE97}" type="presParOf" srcId="{AB16FC3D-1441-48DF-AA98-CDE072A1CBE0}" destId="{48926B5D-F04A-4690-B0B8-5D63A63BF5BF}"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F85A99-3E96-4896-AF57-728E63AAA729}" type="doc">
      <dgm:prSet loTypeId="urn:microsoft.com/office/officeart/2005/8/layout/process3" loCatId="process" qsTypeId="urn:microsoft.com/office/officeart/2005/8/quickstyle/3d2" qsCatId="3D" csTypeId="urn:microsoft.com/office/officeart/2005/8/colors/colorful1" csCatId="colorful" phldr="1"/>
      <dgm:spPr/>
      <dgm:t>
        <a:bodyPr/>
        <a:lstStyle/>
        <a:p>
          <a:endParaRPr lang="en-US"/>
        </a:p>
      </dgm:t>
    </dgm:pt>
    <dgm:pt modelId="{36D17D5E-CA7D-470B-AC1E-BE9B37E4DDAD}">
      <dgm:prSet phldrT="[Text]"/>
      <dgm:spPr/>
      <dgm:t>
        <a:bodyPr/>
        <a:lstStyle/>
        <a:p>
          <a:r>
            <a:rPr lang="en-US" dirty="0" smtClean="0"/>
            <a:t>Study Sites</a:t>
          </a:r>
          <a:endParaRPr lang="en-US" dirty="0"/>
        </a:p>
      </dgm:t>
    </dgm:pt>
    <dgm:pt modelId="{C924E9E9-2310-4987-BA97-CFA2BBF35991}" type="parTrans" cxnId="{3C13FD2B-2A26-4041-9081-543B2F0F4ADB}">
      <dgm:prSet/>
      <dgm:spPr/>
      <dgm:t>
        <a:bodyPr/>
        <a:lstStyle/>
        <a:p>
          <a:endParaRPr lang="en-US"/>
        </a:p>
      </dgm:t>
    </dgm:pt>
    <dgm:pt modelId="{504DA6D6-AAF3-4003-9E36-08618F6BC41C}" type="sibTrans" cxnId="{3C13FD2B-2A26-4041-9081-543B2F0F4ADB}">
      <dgm:prSet/>
      <dgm:spPr/>
      <dgm:t>
        <a:bodyPr/>
        <a:lstStyle/>
        <a:p>
          <a:endParaRPr lang="en-US"/>
        </a:p>
      </dgm:t>
    </dgm:pt>
    <dgm:pt modelId="{855A8CBF-1636-4783-86D1-960AB4B3850F}">
      <dgm:prSet phldrT="[Text]"/>
      <dgm:spPr/>
      <dgm:t>
        <a:bodyPr/>
        <a:lstStyle/>
        <a:p>
          <a:r>
            <a:rPr lang="en-US" dirty="0" smtClean="0"/>
            <a:t>Vientiane Capital</a:t>
          </a:r>
          <a:endParaRPr lang="en-US" dirty="0"/>
        </a:p>
      </dgm:t>
    </dgm:pt>
    <dgm:pt modelId="{A33EBB75-5F5F-4B5F-A925-D1AE3A9F8ED2}" type="parTrans" cxnId="{B872F784-469E-4E4B-AE9E-10F7B8CE85C1}">
      <dgm:prSet/>
      <dgm:spPr/>
      <dgm:t>
        <a:bodyPr/>
        <a:lstStyle/>
        <a:p>
          <a:endParaRPr lang="en-US"/>
        </a:p>
      </dgm:t>
    </dgm:pt>
    <dgm:pt modelId="{C2938612-6037-4503-A825-C9718752A25D}" type="sibTrans" cxnId="{B872F784-469E-4E4B-AE9E-10F7B8CE85C1}">
      <dgm:prSet/>
      <dgm:spPr/>
      <dgm:t>
        <a:bodyPr/>
        <a:lstStyle/>
        <a:p>
          <a:endParaRPr lang="en-US"/>
        </a:p>
      </dgm:t>
    </dgm:pt>
    <dgm:pt modelId="{B1D46BA1-18E9-4E9E-9A7D-7EEF970AC064}">
      <dgm:prSet phldrT="[Text]"/>
      <dgm:spPr/>
      <dgm:t>
        <a:bodyPr/>
        <a:lstStyle/>
        <a:p>
          <a:r>
            <a:rPr lang="en-US" dirty="0" err="1" smtClean="0"/>
            <a:t>Phongsaly</a:t>
          </a:r>
          <a:endParaRPr lang="en-US" dirty="0"/>
        </a:p>
      </dgm:t>
    </dgm:pt>
    <dgm:pt modelId="{21191AAB-AA34-4B60-97CE-60E6B9788606}" type="parTrans" cxnId="{99B562F0-0FBD-4104-9BA0-CD55FD2E9889}">
      <dgm:prSet/>
      <dgm:spPr/>
      <dgm:t>
        <a:bodyPr/>
        <a:lstStyle/>
        <a:p>
          <a:endParaRPr lang="en-US"/>
        </a:p>
      </dgm:t>
    </dgm:pt>
    <dgm:pt modelId="{82B86977-DE05-4090-B85F-36AA1E2FF885}" type="sibTrans" cxnId="{99B562F0-0FBD-4104-9BA0-CD55FD2E9889}">
      <dgm:prSet/>
      <dgm:spPr/>
      <dgm:t>
        <a:bodyPr/>
        <a:lstStyle/>
        <a:p>
          <a:endParaRPr lang="en-US"/>
        </a:p>
      </dgm:t>
    </dgm:pt>
    <dgm:pt modelId="{3AFBC62E-02F0-4854-B081-47DE8DED45CA}">
      <dgm:prSet phldrT="[Text]"/>
      <dgm:spPr/>
      <dgm:t>
        <a:bodyPr/>
        <a:lstStyle/>
        <a:p>
          <a:r>
            <a:rPr lang="en-US" dirty="0" smtClean="0"/>
            <a:t>Sample</a:t>
          </a:r>
          <a:endParaRPr lang="en-US" dirty="0"/>
        </a:p>
      </dgm:t>
    </dgm:pt>
    <dgm:pt modelId="{91C02795-F1A2-49A8-ADBE-965BE2B5EA87}" type="parTrans" cxnId="{40CCE4A6-970F-4063-963B-A5E3B4A5404A}">
      <dgm:prSet/>
      <dgm:spPr/>
      <dgm:t>
        <a:bodyPr/>
        <a:lstStyle/>
        <a:p>
          <a:endParaRPr lang="en-US"/>
        </a:p>
      </dgm:t>
    </dgm:pt>
    <dgm:pt modelId="{B547D962-D9A9-422E-878F-100DCFC046DC}" type="sibTrans" cxnId="{40CCE4A6-970F-4063-963B-A5E3B4A5404A}">
      <dgm:prSet/>
      <dgm:spPr/>
      <dgm:t>
        <a:bodyPr/>
        <a:lstStyle/>
        <a:p>
          <a:endParaRPr lang="en-US"/>
        </a:p>
      </dgm:t>
    </dgm:pt>
    <dgm:pt modelId="{CF4B1FC6-9843-4981-9DAA-9964EF1F70D9}">
      <dgm:prSet phldrT="[Text]"/>
      <dgm:spPr/>
      <dgm:t>
        <a:bodyPr/>
        <a:lstStyle/>
        <a:p>
          <a:r>
            <a:rPr lang="en-US" dirty="0" smtClean="0"/>
            <a:t>2 interviewees from national level</a:t>
          </a:r>
          <a:endParaRPr lang="en-US" dirty="0"/>
        </a:p>
      </dgm:t>
    </dgm:pt>
    <dgm:pt modelId="{EC9CC366-592C-449B-A40C-B06734E0BE4B}" type="parTrans" cxnId="{F8F6F6C0-8F71-4984-A188-6FF1AA66692B}">
      <dgm:prSet/>
      <dgm:spPr/>
      <dgm:t>
        <a:bodyPr/>
        <a:lstStyle/>
        <a:p>
          <a:endParaRPr lang="en-US"/>
        </a:p>
      </dgm:t>
    </dgm:pt>
    <dgm:pt modelId="{1909FB43-D897-44BA-9FF6-A5629D58CB18}" type="sibTrans" cxnId="{F8F6F6C0-8F71-4984-A188-6FF1AA66692B}">
      <dgm:prSet/>
      <dgm:spPr/>
      <dgm:t>
        <a:bodyPr/>
        <a:lstStyle/>
        <a:p>
          <a:endParaRPr lang="en-US"/>
        </a:p>
      </dgm:t>
    </dgm:pt>
    <dgm:pt modelId="{0485394A-4A4D-4DD9-827D-5C5289DB91CE}">
      <dgm:prSet phldrT="[Text]"/>
      <dgm:spPr/>
      <dgm:t>
        <a:bodyPr/>
        <a:lstStyle/>
        <a:p>
          <a:r>
            <a:rPr lang="en-US" dirty="0" smtClean="0"/>
            <a:t>2 interviewees from national radio station and 3 interviewees  from provincial radio </a:t>
          </a:r>
          <a:r>
            <a:rPr lang="en-US" dirty="0" err="1" smtClean="0"/>
            <a:t>stantion</a:t>
          </a:r>
          <a:endParaRPr lang="en-US" dirty="0"/>
        </a:p>
      </dgm:t>
    </dgm:pt>
    <dgm:pt modelId="{5B0AE8A2-4237-4E92-B69F-437629507208}" type="parTrans" cxnId="{9F597CAD-BDB6-4618-B822-E66725782580}">
      <dgm:prSet/>
      <dgm:spPr/>
      <dgm:t>
        <a:bodyPr/>
        <a:lstStyle/>
        <a:p>
          <a:endParaRPr lang="en-US"/>
        </a:p>
      </dgm:t>
    </dgm:pt>
    <dgm:pt modelId="{132E0F40-26B0-45F3-B6A6-D1B45757922B}" type="sibTrans" cxnId="{9F597CAD-BDB6-4618-B822-E66725782580}">
      <dgm:prSet/>
      <dgm:spPr/>
      <dgm:t>
        <a:bodyPr/>
        <a:lstStyle/>
        <a:p>
          <a:endParaRPr lang="en-US"/>
        </a:p>
      </dgm:t>
    </dgm:pt>
    <dgm:pt modelId="{BD7B5947-2117-4451-8417-2769CD30675E}">
      <dgm:prSet phldrT="[Text]"/>
      <dgm:spPr/>
      <dgm:t>
        <a:bodyPr/>
        <a:lstStyle/>
        <a:p>
          <a:r>
            <a:rPr lang="en-US" dirty="0" err="1" smtClean="0"/>
            <a:t>Luang</a:t>
          </a:r>
          <a:r>
            <a:rPr lang="en-US" dirty="0" smtClean="0"/>
            <a:t> </a:t>
          </a:r>
          <a:r>
            <a:rPr lang="en-US" dirty="0" err="1" smtClean="0"/>
            <a:t>Namtha</a:t>
          </a:r>
          <a:endParaRPr lang="en-US" dirty="0"/>
        </a:p>
      </dgm:t>
    </dgm:pt>
    <dgm:pt modelId="{04993013-0701-47EF-80D5-13242D363E45}" type="parTrans" cxnId="{42E50B18-3ABB-429C-B7F1-78A5508FAEF9}">
      <dgm:prSet/>
      <dgm:spPr/>
      <dgm:t>
        <a:bodyPr/>
        <a:lstStyle/>
        <a:p>
          <a:endParaRPr lang="en-US"/>
        </a:p>
      </dgm:t>
    </dgm:pt>
    <dgm:pt modelId="{E59ADE20-315F-426E-94DF-1DB21E4923B7}" type="sibTrans" cxnId="{42E50B18-3ABB-429C-B7F1-78A5508FAEF9}">
      <dgm:prSet/>
      <dgm:spPr/>
      <dgm:t>
        <a:bodyPr/>
        <a:lstStyle/>
        <a:p>
          <a:endParaRPr lang="en-US"/>
        </a:p>
      </dgm:t>
    </dgm:pt>
    <dgm:pt modelId="{2E521A60-026B-4422-AC56-2EDD51C9E9A0}">
      <dgm:prSet phldrT="[Text]"/>
      <dgm:spPr/>
      <dgm:t>
        <a:bodyPr/>
        <a:lstStyle/>
        <a:p>
          <a:r>
            <a:rPr lang="en-US" dirty="0" err="1" smtClean="0"/>
            <a:t>Salavan</a:t>
          </a:r>
          <a:endParaRPr lang="en-US" dirty="0"/>
        </a:p>
      </dgm:t>
    </dgm:pt>
    <dgm:pt modelId="{4C51078A-E672-4379-95E4-B74361762F88}" type="parTrans" cxnId="{59F01DDE-3785-420A-A7AF-3D09B8074560}">
      <dgm:prSet/>
      <dgm:spPr/>
      <dgm:t>
        <a:bodyPr/>
        <a:lstStyle/>
        <a:p>
          <a:endParaRPr lang="en-US"/>
        </a:p>
      </dgm:t>
    </dgm:pt>
    <dgm:pt modelId="{F2B03641-5802-42CA-B970-0608E64D7F98}" type="sibTrans" cxnId="{59F01DDE-3785-420A-A7AF-3D09B8074560}">
      <dgm:prSet/>
      <dgm:spPr/>
      <dgm:t>
        <a:bodyPr/>
        <a:lstStyle/>
        <a:p>
          <a:endParaRPr lang="en-US"/>
        </a:p>
      </dgm:t>
    </dgm:pt>
    <dgm:pt modelId="{0A616A0F-721B-4F4B-9389-25DA402FAC89}">
      <dgm:prSet phldrT="[Text]"/>
      <dgm:spPr/>
      <dgm:t>
        <a:bodyPr/>
        <a:lstStyle/>
        <a:p>
          <a:r>
            <a:rPr lang="en-US" dirty="0" smtClean="0"/>
            <a:t>7 interviewees from  community members</a:t>
          </a:r>
          <a:endParaRPr lang="en-US" dirty="0"/>
        </a:p>
      </dgm:t>
    </dgm:pt>
    <dgm:pt modelId="{3BCD6727-1C5C-4127-8CD4-5A9E31CD1CDF}" type="parTrans" cxnId="{743928FF-4CC5-4997-8DEF-7BF2A71177C9}">
      <dgm:prSet/>
      <dgm:spPr/>
      <dgm:t>
        <a:bodyPr/>
        <a:lstStyle/>
        <a:p>
          <a:endParaRPr lang="en-US"/>
        </a:p>
      </dgm:t>
    </dgm:pt>
    <dgm:pt modelId="{4AFBC47C-809D-4C69-A946-83F2A7109CF3}" type="sibTrans" cxnId="{743928FF-4CC5-4997-8DEF-7BF2A71177C9}">
      <dgm:prSet/>
      <dgm:spPr/>
      <dgm:t>
        <a:bodyPr/>
        <a:lstStyle/>
        <a:p>
          <a:endParaRPr lang="en-US"/>
        </a:p>
      </dgm:t>
    </dgm:pt>
    <dgm:pt modelId="{CA18F67E-6A19-46F0-9C9B-F3CE02AEF5CE}" type="pres">
      <dgm:prSet presAssocID="{AAF85A99-3E96-4896-AF57-728E63AAA729}" presName="linearFlow" presStyleCnt="0">
        <dgm:presLayoutVars>
          <dgm:dir/>
          <dgm:animLvl val="lvl"/>
          <dgm:resizeHandles val="exact"/>
        </dgm:presLayoutVars>
      </dgm:prSet>
      <dgm:spPr/>
    </dgm:pt>
    <dgm:pt modelId="{8A25C2C3-B6C7-464D-8C63-6C2DA8C6A82A}" type="pres">
      <dgm:prSet presAssocID="{36D17D5E-CA7D-470B-AC1E-BE9B37E4DDAD}" presName="composite" presStyleCnt="0"/>
      <dgm:spPr/>
    </dgm:pt>
    <dgm:pt modelId="{C0E012D8-5407-4729-8E48-2DA2233C7AFD}" type="pres">
      <dgm:prSet presAssocID="{36D17D5E-CA7D-470B-AC1E-BE9B37E4DDAD}" presName="parTx" presStyleLbl="node1" presStyleIdx="0" presStyleCnt="2">
        <dgm:presLayoutVars>
          <dgm:chMax val="0"/>
          <dgm:chPref val="0"/>
          <dgm:bulletEnabled val="1"/>
        </dgm:presLayoutVars>
      </dgm:prSet>
      <dgm:spPr/>
    </dgm:pt>
    <dgm:pt modelId="{8A190429-1875-4B5C-B422-5D114E8221B4}" type="pres">
      <dgm:prSet presAssocID="{36D17D5E-CA7D-470B-AC1E-BE9B37E4DDAD}" presName="parSh" presStyleLbl="node1" presStyleIdx="0" presStyleCnt="2"/>
      <dgm:spPr/>
    </dgm:pt>
    <dgm:pt modelId="{DCF29DFF-C5E6-4CF6-AC0A-3B06F3D0555F}" type="pres">
      <dgm:prSet presAssocID="{36D17D5E-CA7D-470B-AC1E-BE9B37E4DDAD}" presName="desTx" presStyleLbl="fgAcc1" presStyleIdx="0" presStyleCnt="2">
        <dgm:presLayoutVars>
          <dgm:bulletEnabled val="1"/>
        </dgm:presLayoutVars>
      </dgm:prSet>
      <dgm:spPr/>
    </dgm:pt>
    <dgm:pt modelId="{911C1CA5-95E2-4F75-82B5-BC350709F876}" type="pres">
      <dgm:prSet presAssocID="{504DA6D6-AAF3-4003-9E36-08618F6BC41C}" presName="sibTrans" presStyleLbl="sibTrans2D1" presStyleIdx="0" presStyleCnt="1"/>
      <dgm:spPr/>
    </dgm:pt>
    <dgm:pt modelId="{B7246300-37E1-4739-8911-CE4BA83CBF5D}" type="pres">
      <dgm:prSet presAssocID="{504DA6D6-AAF3-4003-9E36-08618F6BC41C}" presName="connTx" presStyleLbl="sibTrans2D1" presStyleIdx="0" presStyleCnt="1"/>
      <dgm:spPr/>
    </dgm:pt>
    <dgm:pt modelId="{EF42196F-CE03-43C3-9F02-175CF9825260}" type="pres">
      <dgm:prSet presAssocID="{3AFBC62E-02F0-4854-B081-47DE8DED45CA}" presName="composite" presStyleCnt="0"/>
      <dgm:spPr/>
    </dgm:pt>
    <dgm:pt modelId="{4EAEF45B-A7C7-4CAB-980E-B9711FBF1398}" type="pres">
      <dgm:prSet presAssocID="{3AFBC62E-02F0-4854-B081-47DE8DED45CA}" presName="parTx" presStyleLbl="node1" presStyleIdx="0" presStyleCnt="2">
        <dgm:presLayoutVars>
          <dgm:chMax val="0"/>
          <dgm:chPref val="0"/>
          <dgm:bulletEnabled val="1"/>
        </dgm:presLayoutVars>
      </dgm:prSet>
      <dgm:spPr/>
    </dgm:pt>
    <dgm:pt modelId="{2C9B0AB7-D4E1-4F2F-BD1E-E3C9E08335E8}" type="pres">
      <dgm:prSet presAssocID="{3AFBC62E-02F0-4854-B081-47DE8DED45CA}" presName="parSh" presStyleLbl="node1" presStyleIdx="1" presStyleCnt="2"/>
      <dgm:spPr/>
    </dgm:pt>
    <dgm:pt modelId="{24647D56-B876-4EED-BA90-49E7F420DC02}" type="pres">
      <dgm:prSet presAssocID="{3AFBC62E-02F0-4854-B081-47DE8DED45CA}" presName="desTx" presStyleLbl="fgAcc1" presStyleIdx="1" presStyleCnt="2">
        <dgm:presLayoutVars>
          <dgm:bulletEnabled val="1"/>
        </dgm:presLayoutVars>
      </dgm:prSet>
      <dgm:spPr/>
    </dgm:pt>
  </dgm:ptLst>
  <dgm:cxnLst>
    <dgm:cxn modelId="{743928FF-4CC5-4997-8DEF-7BF2A71177C9}" srcId="{3AFBC62E-02F0-4854-B081-47DE8DED45CA}" destId="{0A616A0F-721B-4F4B-9389-25DA402FAC89}" srcOrd="2" destOrd="0" parTransId="{3BCD6727-1C5C-4127-8CD4-5A9E31CD1CDF}" sibTransId="{4AFBC47C-809D-4C69-A946-83F2A7109CF3}"/>
    <dgm:cxn modelId="{07EF71B1-3AFD-4D5B-B18E-6BC091427D63}" type="presOf" srcId="{36D17D5E-CA7D-470B-AC1E-BE9B37E4DDAD}" destId="{8A190429-1875-4B5C-B422-5D114E8221B4}" srcOrd="1" destOrd="0" presId="urn:microsoft.com/office/officeart/2005/8/layout/process3"/>
    <dgm:cxn modelId="{CDE4DEE5-F51F-4000-B99A-8660F43063ED}" type="presOf" srcId="{2E521A60-026B-4422-AC56-2EDD51C9E9A0}" destId="{DCF29DFF-C5E6-4CF6-AC0A-3B06F3D0555F}" srcOrd="0" destOrd="3" presId="urn:microsoft.com/office/officeart/2005/8/layout/process3"/>
    <dgm:cxn modelId="{AF5F61BC-5FEA-439F-BBDC-BEA33417E442}" type="presOf" srcId="{BD7B5947-2117-4451-8417-2769CD30675E}" destId="{DCF29DFF-C5E6-4CF6-AC0A-3B06F3D0555F}" srcOrd="0" destOrd="2" presId="urn:microsoft.com/office/officeart/2005/8/layout/process3"/>
    <dgm:cxn modelId="{42E220D8-5891-4528-BBEC-58AF2CF808F2}" type="presOf" srcId="{3AFBC62E-02F0-4854-B081-47DE8DED45CA}" destId="{2C9B0AB7-D4E1-4F2F-BD1E-E3C9E08335E8}" srcOrd="1" destOrd="0" presId="urn:microsoft.com/office/officeart/2005/8/layout/process3"/>
    <dgm:cxn modelId="{40CCE4A6-970F-4063-963B-A5E3B4A5404A}" srcId="{AAF85A99-3E96-4896-AF57-728E63AAA729}" destId="{3AFBC62E-02F0-4854-B081-47DE8DED45CA}" srcOrd="1" destOrd="0" parTransId="{91C02795-F1A2-49A8-ADBE-965BE2B5EA87}" sibTransId="{B547D962-D9A9-422E-878F-100DCFC046DC}"/>
    <dgm:cxn modelId="{515449EF-2F31-4EF9-8BD6-D91AC996E04E}" type="presOf" srcId="{AAF85A99-3E96-4896-AF57-728E63AAA729}" destId="{CA18F67E-6A19-46F0-9C9B-F3CE02AEF5CE}" srcOrd="0" destOrd="0" presId="urn:microsoft.com/office/officeart/2005/8/layout/process3"/>
    <dgm:cxn modelId="{59F01DDE-3785-420A-A7AF-3D09B8074560}" srcId="{36D17D5E-CA7D-470B-AC1E-BE9B37E4DDAD}" destId="{2E521A60-026B-4422-AC56-2EDD51C9E9A0}" srcOrd="3" destOrd="0" parTransId="{4C51078A-E672-4379-95E4-B74361762F88}" sibTransId="{F2B03641-5802-42CA-B970-0608E64D7F98}"/>
    <dgm:cxn modelId="{5579A20A-245B-4FFF-A868-033FC0A755F1}" type="presOf" srcId="{B1D46BA1-18E9-4E9E-9A7D-7EEF970AC064}" destId="{DCF29DFF-C5E6-4CF6-AC0A-3B06F3D0555F}" srcOrd="0" destOrd="1" presId="urn:microsoft.com/office/officeart/2005/8/layout/process3"/>
    <dgm:cxn modelId="{CC147DCE-FFF8-493C-B73A-87519D1CF70F}" type="presOf" srcId="{0A616A0F-721B-4F4B-9389-25DA402FAC89}" destId="{24647D56-B876-4EED-BA90-49E7F420DC02}" srcOrd="0" destOrd="2" presId="urn:microsoft.com/office/officeart/2005/8/layout/process3"/>
    <dgm:cxn modelId="{B872F784-469E-4E4B-AE9E-10F7B8CE85C1}" srcId="{36D17D5E-CA7D-470B-AC1E-BE9B37E4DDAD}" destId="{855A8CBF-1636-4783-86D1-960AB4B3850F}" srcOrd="0" destOrd="0" parTransId="{A33EBB75-5F5F-4B5F-A925-D1AE3A9F8ED2}" sibTransId="{C2938612-6037-4503-A825-C9718752A25D}"/>
    <dgm:cxn modelId="{99B562F0-0FBD-4104-9BA0-CD55FD2E9889}" srcId="{36D17D5E-CA7D-470B-AC1E-BE9B37E4DDAD}" destId="{B1D46BA1-18E9-4E9E-9A7D-7EEF970AC064}" srcOrd="1" destOrd="0" parTransId="{21191AAB-AA34-4B60-97CE-60E6B9788606}" sibTransId="{82B86977-DE05-4090-B85F-36AA1E2FF885}"/>
    <dgm:cxn modelId="{4BFD5CD6-C909-40C8-9CC4-5001FED0DCB4}" type="presOf" srcId="{3AFBC62E-02F0-4854-B081-47DE8DED45CA}" destId="{4EAEF45B-A7C7-4CAB-980E-B9711FBF1398}" srcOrd="0" destOrd="0" presId="urn:microsoft.com/office/officeart/2005/8/layout/process3"/>
    <dgm:cxn modelId="{29392C18-BAAD-445E-8674-04FE2E8FF8C9}" type="presOf" srcId="{CF4B1FC6-9843-4981-9DAA-9964EF1F70D9}" destId="{24647D56-B876-4EED-BA90-49E7F420DC02}" srcOrd="0" destOrd="0" presId="urn:microsoft.com/office/officeart/2005/8/layout/process3"/>
    <dgm:cxn modelId="{F8F6F6C0-8F71-4984-A188-6FF1AA66692B}" srcId="{3AFBC62E-02F0-4854-B081-47DE8DED45CA}" destId="{CF4B1FC6-9843-4981-9DAA-9964EF1F70D9}" srcOrd="0" destOrd="0" parTransId="{EC9CC366-592C-449B-A40C-B06734E0BE4B}" sibTransId="{1909FB43-D897-44BA-9FF6-A5629D58CB18}"/>
    <dgm:cxn modelId="{59B4AF87-3054-4632-98A0-372C526D3FA4}" type="presOf" srcId="{36D17D5E-CA7D-470B-AC1E-BE9B37E4DDAD}" destId="{C0E012D8-5407-4729-8E48-2DA2233C7AFD}" srcOrd="0" destOrd="0" presId="urn:microsoft.com/office/officeart/2005/8/layout/process3"/>
    <dgm:cxn modelId="{3C13FD2B-2A26-4041-9081-543B2F0F4ADB}" srcId="{AAF85A99-3E96-4896-AF57-728E63AAA729}" destId="{36D17D5E-CA7D-470B-AC1E-BE9B37E4DDAD}" srcOrd="0" destOrd="0" parTransId="{C924E9E9-2310-4987-BA97-CFA2BBF35991}" sibTransId="{504DA6D6-AAF3-4003-9E36-08618F6BC41C}"/>
    <dgm:cxn modelId="{97905945-725B-428B-A17B-07A9603CAD0B}" type="presOf" srcId="{0485394A-4A4D-4DD9-827D-5C5289DB91CE}" destId="{24647D56-B876-4EED-BA90-49E7F420DC02}" srcOrd="0" destOrd="1" presId="urn:microsoft.com/office/officeart/2005/8/layout/process3"/>
    <dgm:cxn modelId="{AE85FDA4-AE86-4C36-8057-D63361ED1E4B}" type="presOf" srcId="{504DA6D6-AAF3-4003-9E36-08618F6BC41C}" destId="{911C1CA5-95E2-4F75-82B5-BC350709F876}" srcOrd="0" destOrd="0" presId="urn:microsoft.com/office/officeart/2005/8/layout/process3"/>
    <dgm:cxn modelId="{321BF443-00F9-4980-9B89-C1C2CA267A8F}" type="presOf" srcId="{855A8CBF-1636-4783-86D1-960AB4B3850F}" destId="{DCF29DFF-C5E6-4CF6-AC0A-3B06F3D0555F}" srcOrd="0" destOrd="0" presId="urn:microsoft.com/office/officeart/2005/8/layout/process3"/>
    <dgm:cxn modelId="{42E50B18-3ABB-429C-B7F1-78A5508FAEF9}" srcId="{36D17D5E-CA7D-470B-AC1E-BE9B37E4DDAD}" destId="{BD7B5947-2117-4451-8417-2769CD30675E}" srcOrd="2" destOrd="0" parTransId="{04993013-0701-47EF-80D5-13242D363E45}" sibTransId="{E59ADE20-315F-426E-94DF-1DB21E4923B7}"/>
    <dgm:cxn modelId="{9F597CAD-BDB6-4618-B822-E66725782580}" srcId="{3AFBC62E-02F0-4854-B081-47DE8DED45CA}" destId="{0485394A-4A4D-4DD9-827D-5C5289DB91CE}" srcOrd="1" destOrd="0" parTransId="{5B0AE8A2-4237-4E92-B69F-437629507208}" sibTransId="{132E0F40-26B0-45F3-B6A6-D1B45757922B}"/>
    <dgm:cxn modelId="{C2B1034B-B5E0-4E7C-BEAE-88BBCC5AD319}" type="presOf" srcId="{504DA6D6-AAF3-4003-9E36-08618F6BC41C}" destId="{B7246300-37E1-4739-8911-CE4BA83CBF5D}" srcOrd="1" destOrd="0" presId="urn:microsoft.com/office/officeart/2005/8/layout/process3"/>
    <dgm:cxn modelId="{8D4DE647-8472-4B43-8225-D1144FE7AA31}" type="presParOf" srcId="{CA18F67E-6A19-46F0-9C9B-F3CE02AEF5CE}" destId="{8A25C2C3-B6C7-464D-8C63-6C2DA8C6A82A}" srcOrd="0" destOrd="0" presId="urn:microsoft.com/office/officeart/2005/8/layout/process3"/>
    <dgm:cxn modelId="{944D800F-4E72-4CAD-BEB2-D9BEF8210DBF}" type="presParOf" srcId="{8A25C2C3-B6C7-464D-8C63-6C2DA8C6A82A}" destId="{C0E012D8-5407-4729-8E48-2DA2233C7AFD}" srcOrd="0" destOrd="0" presId="urn:microsoft.com/office/officeart/2005/8/layout/process3"/>
    <dgm:cxn modelId="{93DD4896-DF3C-446E-8919-6B5E234CD015}" type="presParOf" srcId="{8A25C2C3-B6C7-464D-8C63-6C2DA8C6A82A}" destId="{8A190429-1875-4B5C-B422-5D114E8221B4}" srcOrd="1" destOrd="0" presId="urn:microsoft.com/office/officeart/2005/8/layout/process3"/>
    <dgm:cxn modelId="{104D9FC1-A128-48B3-8FE1-9031018E1EC4}" type="presParOf" srcId="{8A25C2C3-B6C7-464D-8C63-6C2DA8C6A82A}" destId="{DCF29DFF-C5E6-4CF6-AC0A-3B06F3D0555F}" srcOrd="2" destOrd="0" presId="urn:microsoft.com/office/officeart/2005/8/layout/process3"/>
    <dgm:cxn modelId="{AC4734FE-7DEF-4153-BDFA-B3A633169263}" type="presParOf" srcId="{CA18F67E-6A19-46F0-9C9B-F3CE02AEF5CE}" destId="{911C1CA5-95E2-4F75-82B5-BC350709F876}" srcOrd="1" destOrd="0" presId="urn:microsoft.com/office/officeart/2005/8/layout/process3"/>
    <dgm:cxn modelId="{7FA1916E-41A3-4E3B-81D3-E50A073BB1A9}" type="presParOf" srcId="{911C1CA5-95E2-4F75-82B5-BC350709F876}" destId="{B7246300-37E1-4739-8911-CE4BA83CBF5D}" srcOrd="0" destOrd="0" presId="urn:microsoft.com/office/officeart/2005/8/layout/process3"/>
    <dgm:cxn modelId="{7EA7077F-A1B8-4DDA-8643-4FF495CCF6A2}" type="presParOf" srcId="{CA18F67E-6A19-46F0-9C9B-F3CE02AEF5CE}" destId="{EF42196F-CE03-43C3-9F02-175CF9825260}" srcOrd="2" destOrd="0" presId="urn:microsoft.com/office/officeart/2005/8/layout/process3"/>
    <dgm:cxn modelId="{43F5980D-571B-4077-87F9-5B8B23D38FA3}" type="presParOf" srcId="{EF42196F-CE03-43C3-9F02-175CF9825260}" destId="{4EAEF45B-A7C7-4CAB-980E-B9711FBF1398}" srcOrd="0" destOrd="0" presId="urn:microsoft.com/office/officeart/2005/8/layout/process3"/>
    <dgm:cxn modelId="{13AF5D3A-2387-43D2-B84F-D355E3F38615}" type="presParOf" srcId="{EF42196F-CE03-43C3-9F02-175CF9825260}" destId="{2C9B0AB7-D4E1-4F2F-BD1E-E3C9E08335E8}" srcOrd="1" destOrd="0" presId="urn:microsoft.com/office/officeart/2005/8/layout/process3"/>
    <dgm:cxn modelId="{DFF657A1-546D-428C-9C2A-6FA355C42CFE}" type="presParOf" srcId="{EF42196F-CE03-43C3-9F02-175CF9825260}" destId="{24647D56-B876-4EED-BA90-49E7F420DC02}"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E8E72E-E508-480D-95C6-4C0E66184393}" type="doc">
      <dgm:prSet loTypeId="urn:microsoft.com/office/officeart/2005/8/layout/equation2" loCatId="relationship" qsTypeId="urn:microsoft.com/office/officeart/2005/8/quickstyle/3d2" qsCatId="3D" csTypeId="urn:microsoft.com/office/officeart/2005/8/colors/colorful2" csCatId="colorful" phldr="1"/>
      <dgm:spPr/>
    </dgm:pt>
    <dgm:pt modelId="{C48ECFF2-013D-421A-9EE6-639F383E2D21}">
      <dgm:prSet phldrT="[Text]"/>
      <dgm:spPr/>
      <dgm:t>
        <a:bodyPr/>
        <a:lstStyle/>
        <a:p>
          <a:r>
            <a:rPr lang="en-US" dirty="0" smtClean="0"/>
            <a:t>Questions guideline</a:t>
          </a:r>
          <a:endParaRPr lang="en-US" dirty="0"/>
        </a:p>
      </dgm:t>
    </dgm:pt>
    <dgm:pt modelId="{03B6A489-9F6E-4998-BB11-9FB1D1ED7DE6}" type="parTrans" cxnId="{4705E67C-84E2-41FA-AE99-490EB181AEFE}">
      <dgm:prSet/>
      <dgm:spPr/>
      <dgm:t>
        <a:bodyPr/>
        <a:lstStyle/>
        <a:p>
          <a:endParaRPr lang="en-US"/>
        </a:p>
      </dgm:t>
    </dgm:pt>
    <dgm:pt modelId="{DD6FD75D-39A9-4FF4-90DA-FB7DAAFD88B2}" type="sibTrans" cxnId="{4705E67C-84E2-41FA-AE99-490EB181AEFE}">
      <dgm:prSet/>
      <dgm:spPr/>
      <dgm:t>
        <a:bodyPr/>
        <a:lstStyle/>
        <a:p>
          <a:endParaRPr lang="en-US"/>
        </a:p>
      </dgm:t>
    </dgm:pt>
    <dgm:pt modelId="{7134BFBB-FC2A-44E9-9B28-04A921687F96}">
      <dgm:prSet phldrT="[Text]"/>
      <dgm:spPr/>
      <dgm:t>
        <a:bodyPr/>
        <a:lstStyle/>
        <a:p>
          <a:r>
            <a:rPr lang="en-US" dirty="0" smtClean="0"/>
            <a:t>Tape recorder</a:t>
          </a:r>
          <a:endParaRPr lang="en-US" dirty="0"/>
        </a:p>
      </dgm:t>
    </dgm:pt>
    <dgm:pt modelId="{11F19D07-6263-4848-9C6C-7D59C07BA7A8}" type="parTrans" cxnId="{1C1BDC2C-F4EB-40BE-A3D5-5FFBA40CAE18}">
      <dgm:prSet/>
      <dgm:spPr/>
      <dgm:t>
        <a:bodyPr/>
        <a:lstStyle/>
        <a:p>
          <a:endParaRPr lang="en-US"/>
        </a:p>
      </dgm:t>
    </dgm:pt>
    <dgm:pt modelId="{9363F895-BB57-4B95-B4E5-746F7C4FF8EE}" type="sibTrans" cxnId="{1C1BDC2C-F4EB-40BE-A3D5-5FFBA40CAE18}">
      <dgm:prSet/>
      <dgm:spPr/>
      <dgm:t>
        <a:bodyPr/>
        <a:lstStyle/>
        <a:p>
          <a:endParaRPr lang="en-US"/>
        </a:p>
      </dgm:t>
    </dgm:pt>
    <dgm:pt modelId="{B03B51FE-2A2F-422A-B6A5-8CEACA71F1DA}">
      <dgm:prSet phldrT="[Text]"/>
      <dgm:spPr/>
      <dgm:t>
        <a:bodyPr/>
        <a:lstStyle/>
        <a:p>
          <a:r>
            <a:rPr lang="en-US" dirty="0" smtClean="0"/>
            <a:t>Qualitative Research</a:t>
          </a:r>
          <a:endParaRPr lang="en-US" dirty="0"/>
        </a:p>
      </dgm:t>
    </dgm:pt>
    <dgm:pt modelId="{BD20BF3F-C026-43DD-A638-3AED8B443206}" type="parTrans" cxnId="{2E0BE4BB-8ABC-4D14-B4CE-4A071D084820}">
      <dgm:prSet/>
      <dgm:spPr/>
      <dgm:t>
        <a:bodyPr/>
        <a:lstStyle/>
        <a:p>
          <a:endParaRPr lang="en-US"/>
        </a:p>
      </dgm:t>
    </dgm:pt>
    <dgm:pt modelId="{44C9452C-E3DB-47A3-8CAE-9E35E59B317A}" type="sibTrans" cxnId="{2E0BE4BB-8ABC-4D14-B4CE-4A071D084820}">
      <dgm:prSet/>
      <dgm:spPr/>
      <dgm:t>
        <a:bodyPr/>
        <a:lstStyle/>
        <a:p>
          <a:endParaRPr lang="en-US"/>
        </a:p>
      </dgm:t>
    </dgm:pt>
    <dgm:pt modelId="{FF81811C-B0AB-4327-A0AA-3E34C1A220A0}" type="pres">
      <dgm:prSet presAssocID="{41E8E72E-E508-480D-95C6-4C0E66184393}" presName="Name0" presStyleCnt="0">
        <dgm:presLayoutVars>
          <dgm:dir/>
          <dgm:resizeHandles val="exact"/>
        </dgm:presLayoutVars>
      </dgm:prSet>
      <dgm:spPr/>
    </dgm:pt>
    <dgm:pt modelId="{92D576F7-EC31-40CE-8FF0-5E4D55F335B5}" type="pres">
      <dgm:prSet presAssocID="{41E8E72E-E508-480D-95C6-4C0E66184393}" presName="vNodes" presStyleCnt="0"/>
      <dgm:spPr/>
    </dgm:pt>
    <dgm:pt modelId="{6F5E472B-0BEF-4C14-B68C-C2081E864FFF}" type="pres">
      <dgm:prSet presAssocID="{C48ECFF2-013D-421A-9EE6-639F383E2D21}" presName="node" presStyleLbl="node1" presStyleIdx="0" presStyleCnt="3" custScaleX="119839">
        <dgm:presLayoutVars>
          <dgm:bulletEnabled val="1"/>
        </dgm:presLayoutVars>
      </dgm:prSet>
      <dgm:spPr/>
      <dgm:t>
        <a:bodyPr/>
        <a:lstStyle/>
        <a:p>
          <a:endParaRPr lang="en-US"/>
        </a:p>
      </dgm:t>
    </dgm:pt>
    <dgm:pt modelId="{352BFAEE-CDBA-48A6-8C60-C39349AD4EC1}" type="pres">
      <dgm:prSet presAssocID="{DD6FD75D-39A9-4FF4-90DA-FB7DAAFD88B2}" presName="spacerT" presStyleCnt="0"/>
      <dgm:spPr/>
    </dgm:pt>
    <dgm:pt modelId="{E08E0D12-3A3B-4043-A525-53AD39957C9E}" type="pres">
      <dgm:prSet presAssocID="{DD6FD75D-39A9-4FF4-90DA-FB7DAAFD88B2}" presName="sibTrans" presStyleLbl="sibTrans2D1" presStyleIdx="0" presStyleCnt="2"/>
      <dgm:spPr/>
    </dgm:pt>
    <dgm:pt modelId="{FAE53933-CDD5-410A-8A1F-E7A6F7510E99}" type="pres">
      <dgm:prSet presAssocID="{DD6FD75D-39A9-4FF4-90DA-FB7DAAFD88B2}" presName="spacerB" presStyleCnt="0"/>
      <dgm:spPr/>
    </dgm:pt>
    <dgm:pt modelId="{A7570E47-3C76-4280-97EC-2BD9984352AC}" type="pres">
      <dgm:prSet presAssocID="{7134BFBB-FC2A-44E9-9B28-04A921687F96}" presName="node" presStyleLbl="node1" presStyleIdx="1" presStyleCnt="3">
        <dgm:presLayoutVars>
          <dgm:bulletEnabled val="1"/>
        </dgm:presLayoutVars>
      </dgm:prSet>
      <dgm:spPr/>
    </dgm:pt>
    <dgm:pt modelId="{63D3EE32-0C42-4F00-9851-78F16B9554B3}" type="pres">
      <dgm:prSet presAssocID="{41E8E72E-E508-480D-95C6-4C0E66184393}" presName="sibTransLast" presStyleLbl="sibTrans2D1" presStyleIdx="1" presStyleCnt="2"/>
      <dgm:spPr/>
    </dgm:pt>
    <dgm:pt modelId="{8C71FC73-3F68-424F-B99A-EAAB5A05D98C}" type="pres">
      <dgm:prSet presAssocID="{41E8E72E-E508-480D-95C6-4C0E66184393}" presName="connectorText" presStyleLbl="sibTrans2D1" presStyleIdx="1" presStyleCnt="2"/>
      <dgm:spPr/>
    </dgm:pt>
    <dgm:pt modelId="{A460100A-A4EA-4A55-905A-B868C506CE9D}" type="pres">
      <dgm:prSet presAssocID="{41E8E72E-E508-480D-95C6-4C0E66184393}" presName="lastNode" presStyleLbl="node1" presStyleIdx="2" presStyleCnt="3">
        <dgm:presLayoutVars>
          <dgm:bulletEnabled val="1"/>
        </dgm:presLayoutVars>
      </dgm:prSet>
      <dgm:spPr/>
    </dgm:pt>
  </dgm:ptLst>
  <dgm:cxnLst>
    <dgm:cxn modelId="{1C1BDC2C-F4EB-40BE-A3D5-5FFBA40CAE18}" srcId="{41E8E72E-E508-480D-95C6-4C0E66184393}" destId="{7134BFBB-FC2A-44E9-9B28-04A921687F96}" srcOrd="1" destOrd="0" parTransId="{11F19D07-6263-4848-9C6C-7D59C07BA7A8}" sibTransId="{9363F895-BB57-4B95-B4E5-746F7C4FF8EE}"/>
    <dgm:cxn modelId="{8787C89A-5F8A-41F0-8BFB-5744D285DC8E}" type="presOf" srcId="{9363F895-BB57-4B95-B4E5-746F7C4FF8EE}" destId="{63D3EE32-0C42-4F00-9851-78F16B9554B3}" srcOrd="0" destOrd="0" presId="urn:microsoft.com/office/officeart/2005/8/layout/equation2"/>
    <dgm:cxn modelId="{7C8E4D72-CC7C-47D5-B489-BA87808F6CA9}" type="presOf" srcId="{7134BFBB-FC2A-44E9-9B28-04A921687F96}" destId="{A7570E47-3C76-4280-97EC-2BD9984352AC}" srcOrd="0" destOrd="0" presId="urn:microsoft.com/office/officeart/2005/8/layout/equation2"/>
    <dgm:cxn modelId="{2E0BE4BB-8ABC-4D14-B4CE-4A071D084820}" srcId="{41E8E72E-E508-480D-95C6-4C0E66184393}" destId="{B03B51FE-2A2F-422A-B6A5-8CEACA71F1DA}" srcOrd="2" destOrd="0" parTransId="{BD20BF3F-C026-43DD-A638-3AED8B443206}" sibTransId="{44C9452C-E3DB-47A3-8CAE-9E35E59B317A}"/>
    <dgm:cxn modelId="{533A6B8E-61B4-40DF-A0B1-FA9BAE3B69C2}" type="presOf" srcId="{9363F895-BB57-4B95-B4E5-746F7C4FF8EE}" destId="{8C71FC73-3F68-424F-B99A-EAAB5A05D98C}" srcOrd="1" destOrd="0" presId="urn:microsoft.com/office/officeart/2005/8/layout/equation2"/>
    <dgm:cxn modelId="{8B3223A1-E545-4250-94B1-3C1019DBB7DD}" type="presOf" srcId="{41E8E72E-E508-480D-95C6-4C0E66184393}" destId="{FF81811C-B0AB-4327-A0AA-3E34C1A220A0}" srcOrd="0" destOrd="0" presId="urn:microsoft.com/office/officeart/2005/8/layout/equation2"/>
    <dgm:cxn modelId="{F91DBF9C-D003-440E-896D-1DC0F8B4935C}" type="presOf" srcId="{B03B51FE-2A2F-422A-B6A5-8CEACA71F1DA}" destId="{A460100A-A4EA-4A55-905A-B868C506CE9D}" srcOrd="0" destOrd="0" presId="urn:microsoft.com/office/officeart/2005/8/layout/equation2"/>
    <dgm:cxn modelId="{4039AAE1-74C1-4C06-8ECD-293E8DB4B34B}" type="presOf" srcId="{C48ECFF2-013D-421A-9EE6-639F383E2D21}" destId="{6F5E472B-0BEF-4C14-B68C-C2081E864FFF}" srcOrd="0" destOrd="0" presId="urn:microsoft.com/office/officeart/2005/8/layout/equation2"/>
    <dgm:cxn modelId="{4705E67C-84E2-41FA-AE99-490EB181AEFE}" srcId="{41E8E72E-E508-480D-95C6-4C0E66184393}" destId="{C48ECFF2-013D-421A-9EE6-639F383E2D21}" srcOrd="0" destOrd="0" parTransId="{03B6A489-9F6E-4998-BB11-9FB1D1ED7DE6}" sibTransId="{DD6FD75D-39A9-4FF4-90DA-FB7DAAFD88B2}"/>
    <dgm:cxn modelId="{73D0CAA1-29E1-44C5-8E74-DA1097FF52BF}" type="presOf" srcId="{DD6FD75D-39A9-4FF4-90DA-FB7DAAFD88B2}" destId="{E08E0D12-3A3B-4043-A525-53AD39957C9E}" srcOrd="0" destOrd="0" presId="urn:microsoft.com/office/officeart/2005/8/layout/equation2"/>
    <dgm:cxn modelId="{D64D44D6-289F-469C-87D2-ED32EAF4041A}" type="presParOf" srcId="{FF81811C-B0AB-4327-A0AA-3E34C1A220A0}" destId="{92D576F7-EC31-40CE-8FF0-5E4D55F335B5}" srcOrd="0" destOrd="0" presId="urn:microsoft.com/office/officeart/2005/8/layout/equation2"/>
    <dgm:cxn modelId="{D7831E98-5727-406E-81A1-44031112AAFD}" type="presParOf" srcId="{92D576F7-EC31-40CE-8FF0-5E4D55F335B5}" destId="{6F5E472B-0BEF-4C14-B68C-C2081E864FFF}" srcOrd="0" destOrd="0" presId="urn:microsoft.com/office/officeart/2005/8/layout/equation2"/>
    <dgm:cxn modelId="{1013EAE4-7E8B-43F4-8ED7-2A8F4A09DCF8}" type="presParOf" srcId="{92D576F7-EC31-40CE-8FF0-5E4D55F335B5}" destId="{352BFAEE-CDBA-48A6-8C60-C39349AD4EC1}" srcOrd="1" destOrd="0" presId="urn:microsoft.com/office/officeart/2005/8/layout/equation2"/>
    <dgm:cxn modelId="{63AE407E-13B4-43D1-9FA8-FA8021D61C5B}" type="presParOf" srcId="{92D576F7-EC31-40CE-8FF0-5E4D55F335B5}" destId="{E08E0D12-3A3B-4043-A525-53AD39957C9E}" srcOrd="2" destOrd="0" presId="urn:microsoft.com/office/officeart/2005/8/layout/equation2"/>
    <dgm:cxn modelId="{4632D779-92EC-48D6-8551-B3B6BF2C523E}" type="presParOf" srcId="{92D576F7-EC31-40CE-8FF0-5E4D55F335B5}" destId="{FAE53933-CDD5-410A-8A1F-E7A6F7510E99}" srcOrd="3" destOrd="0" presId="urn:microsoft.com/office/officeart/2005/8/layout/equation2"/>
    <dgm:cxn modelId="{1696032F-1CDF-4939-89D7-BACEE34DCC7A}" type="presParOf" srcId="{92D576F7-EC31-40CE-8FF0-5E4D55F335B5}" destId="{A7570E47-3C76-4280-97EC-2BD9984352AC}" srcOrd="4" destOrd="0" presId="urn:microsoft.com/office/officeart/2005/8/layout/equation2"/>
    <dgm:cxn modelId="{72472FD6-ABA8-4C9E-A9D3-949C3EEE2A25}" type="presParOf" srcId="{FF81811C-B0AB-4327-A0AA-3E34C1A220A0}" destId="{63D3EE32-0C42-4F00-9851-78F16B9554B3}" srcOrd="1" destOrd="0" presId="urn:microsoft.com/office/officeart/2005/8/layout/equation2"/>
    <dgm:cxn modelId="{9DD54153-16F1-4E57-BD13-6B126EFBF52E}" type="presParOf" srcId="{63D3EE32-0C42-4F00-9851-78F16B9554B3}" destId="{8C71FC73-3F68-424F-B99A-EAAB5A05D98C}" srcOrd="0" destOrd="0" presId="urn:microsoft.com/office/officeart/2005/8/layout/equation2"/>
    <dgm:cxn modelId="{AB79D5B4-D4DA-4B9B-907C-FA64D8B4031D}" type="presParOf" srcId="{FF81811C-B0AB-4327-A0AA-3E34C1A220A0}" destId="{A460100A-A4EA-4A55-905A-B868C506CE9D}"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24E463-D587-45E6-9568-9336A45D762B}" type="doc">
      <dgm:prSet loTypeId="urn:microsoft.com/office/officeart/2005/8/layout/vList4" loCatId="list" qsTypeId="urn:microsoft.com/office/officeart/2005/8/quickstyle/3d2" qsCatId="3D" csTypeId="urn:microsoft.com/office/officeart/2005/8/colors/colorful1" csCatId="colorful" phldr="1"/>
      <dgm:spPr/>
      <dgm:t>
        <a:bodyPr/>
        <a:lstStyle/>
        <a:p>
          <a:endParaRPr lang="en-US"/>
        </a:p>
      </dgm:t>
    </dgm:pt>
    <dgm:pt modelId="{714AB0A1-8C85-4BF9-A58B-1562506EFFFC}">
      <dgm:prSet phldrT="[Text]" custT="1"/>
      <dgm:spPr/>
      <dgm:t>
        <a:bodyPr/>
        <a:lstStyle/>
        <a:p>
          <a:r>
            <a:rPr kumimoji="0" lang="en-US" sz="4000" b="0" i="0" u="none" strike="noStrike" cap="none" normalizeH="0" baseline="0" dirty="0" smtClean="0">
              <a:ln/>
              <a:effectLst/>
              <a:latin typeface="Calibri" pitchFamily="34" charset="0"/>
              <a:ea typeface="Calibri" pitchFamily="34" charset="0"/>
              <a:cs typeface="Times New Roman" pitchFamily="18" charset="0"/>
            </a:rPr>
            <a:t>Phone Interview</a:t>
          </a:r>
          <a:endParaRPr lang="en-US" sz="4000" b="0" dirty="0"/>
        </a:p>
      </dgm:t>
    </dgm:pt>
    <dgm:pt modelId="{2B9F33DB-672F-42B9-9409-1F523819264C}" type="parTrans" cxnId="{ED73F036-A3B3-4091-8C87-D4911A5D6115}">
      <dgm:prSet/>
      <dgm:spPr/>
      <dgm:t>
        <a:bodyPr/>
        <a:lstStyle/>
        <a:p>
          <a:endParaRPr lang="en-US"/>
        </a:p>
      </dgm:t>
    </dgm:pt>
    <dgm:pt modelId="{9B2D5CF1-01E4-443E-B02B-6571DC0806A6}" type="sibTrans" cxnId="{ED73F036-A3B3-4091-8C87-D4911A5D6115}">
      <dgm:prSet/>
      <dgm:spPr/>
      <dgm:t>
        <a:bodyPr/>
        <a:lstStyle/>
        <a:p>
          <a:endParaRPr lang="en-US"/>
        </a:p>
      </dgm:t>
    </dgm:pt>
    <dgm:pt modelId="{BCB3D2E3-1F98-4C0E-B650-113AEDA8D6CC}">
      <dgm:prSet phldrT="[Text]" custT="1"/>
      <dgm:spPr/>
      <dgm:t>
        <a:bodyPr/>
        <a:lstStyle/>
        <a:p>
          <a:r>
            <a:rPr lang="en-US" sz="4000" b="0" dirty="0" smtClean="0">
              <a:latin typeface="Calibri" pitchFamily="34" charset="0"/>
            </a:rPr>
            <a:t>No Screening Process </a:t>
          </a:r>
          <a:endParaRPr lang="en-US" sz="4000" b="0" dirty="0">
            <a:latin typeface="Calibri" pitchFamily="34" charset="0"/>
          </a:endParaRPr>
        </a:p>
      </dgm:t>
    </dgm:pt>
    <dgm:pt modelId="{C4C35D5E-9FF6-42F3-A595-0DC9E3AC94A1}" type="parTrans" cxnId="{AA89D467-C7F8-4AC3-80D1-591B9BA57795}">
      <dgm:prSet/>
      <dgm:spPr/>
      <dgm:t>
        <a:bodyPr/>
        <a:lstStyle/>
        <a:p>
          <a:endParaRPr lang="en-US"/>
        </a:p>
      </dgm:t>
    </dgm:pt>
    <dgm:pt modelId="{0BCECF8D-C3E0-4B18-94E4-36581CD945C6}" type="sibTrans" cxnId="{AA89D467-C7F8-4AC3-80D1-591B9BA57795}">
      <dgm:prSet/>
      <dgm:spPr/>
      <dgm:t>
        <a:bodyPr/>
        <a:lstStyle/>
        <a:p>
          <a:endParaRPr lang="en-US"/>
        </a:p>
      </dgm:t>
    </dgm:pt>
    <dgm:pt modelId="{8A0B6148-A51E-4614-95C8-D20EE341542E}" type="pres">
      <dgm:prSet presAssocID="{F124E463-D587-45E6-9568-9336A45D762B}" presName="linear" presStyleCnt="0">
        <dgm:presLayoutVars>
          <dgm:dir/>
          <dgm:resizeHandles val="exact"/>
        </dgm:presLayoutVars>
      </dgm:prSet>
      <dgm:spPr/>
      <dgm:t>
        <a:bodyPr/>
        <a:lstStyle/>
        <a:p>
          <a:endParaRPr lang="en-US"/>
        </a:p>
      </dgm:t>
    </dgm:pt>
    <dgm:pt modelId="{911D8407-4651-4071-9BFC-727699C82880}" type="pres">
      <dgm:prSet presAssocID="{714AB0A1-8C85-4BF9-A58B-1562506EFFFC}" presName="comp" presStyleCnt="0"/>
      <dgm:spPr/>
    </dgm:pt>
    <dgm:pt modelId="{146603C5-B812-4315-8437-2030FDCE30A8}" type="pres">
      <dgm:prSet presAssocID="{714AB0A1-8C85-4BF9-A58B-1562506EFFFC}" presName="box" presStyleLbl="node1" presStyleIdx="0" presStyleCnt="2"/>
      <dgm:spPr/>
      <dgm:t>
        <a:bodyPr/>
        <a:lstStyle/>
        <a:p>
          <a:endParaRPr lang="en-US"/>
        </a:p>
      </dgm:t>
    </dgm:pt>
    <dgm:pt modelId="{33839AF3-EDCF-45FF-A7F8-A1A156D590CC}" type="pres">
      <dgm:prSet presAssocID="{714AB0A1-8C85-4BF9-A58B-1562506EFFFC}" presName="img" presStyleLbl="fgImgPlace1" presStyleIdx="0" presStyleCnt="2"/>
      <dgm:spPr/>
    </dgm:pt>
    <dgm:pt modelId="{CF4D502B-7F38-496D-8030-46CDE6F217BA}" type="pres">
      <dgm:prSet presAssocID="{714AB0A1-8C85-4BF9-A58B-1562506EFFFC}" presName="text" presStyleLbl="node1" presStyleIdx="0" presStyleCnt="2">
        <dgm:presLayoutVars>
          <dgm:bulletEnabled val="1"/>
        </dgm:presLayoutVars>
      </dgm:prSet>
      <dgm:spPr/>
      <dgm:t>
        <a:bodyPr/>
        <a:lstStyle/>
        <a:p>
          <a:endParaRPr lang="en-US"/>
        </a:p>
      </dgm:t>
    </dgm:pt>
    <dgm:pt modelId="{D51B81CF-71ED-457F-A9E8-98BC60B0698A}" type="pres">
      <dgm:prSet presAssocID="{9B2D5CF1-01E4-443E-B02B-6571DC0806A6}" presName="spacer" presStyleCnt="0"/>
      <dgm:spPr/>
    </dgm:pt>
    <dgm:pt modelId="{432EF26C-45AB-4896-B85D-452548A7B8E2}" type="pres">
      <dgm:prSet presAssocID="{BCB3D2E3-1F98-4C0E-B650-113AEDA8D6CC}" presName="comp" presStyleCnt="0"/>
      <dgm:spPr/>
    </dgm:pt>
    <dgm:pt modelId="{FAE39C37-FEA9-4FC4-8407-88C22DFA2514}" type="pres">
      <dgm:prSet presAssocID="{BCB3D2E3-1F98-4C0E-B650-113AEDA8D6CC}" presName="box" presStyleLbl="node1" presStyleIdx="1" presStyleCnt="2"/>
      <dgm:spPr/>
      <dgm:t>
        <a:bodyPr/>
        <a:lstStyle/>
        <a:p>
          <a:endParaRPr lang="en-US"/>
        </a:p>
      </dgm:t>
    </dgm:pt>
    <dgm:pt modelId="{81F22C4F-EB21-4AAF-ABCD-FBBFCA8B6E1A}" type="pres">
      <dgm:prSet presAssocID="{BCB3D2E3-1F98-4C0E-B650-113AEDA8D6CC}" presName="img" presStyleLbl="fgImgPlace1" presStyleIdx="1" presStyleCnt="2"/>
      <dgm:spPr/>
    </dgm:pt>
    <dgm:pt modelId="{E69B26BA-1313-4EF2-8D37-56AD01F958F3}" type="pres">
      <dgm:prSet presAssocID="{BCB3D2E3-1F98-4C0E-B650-113AEDA8D6CC}" presName="text" presStyleLbl="node1" presStyleIdx="1" presStyleCnt="2">
        <dgm:presLayoutVars>
          <dgm:bulletEnabled val="1"/>
        </dgm:presLayoutVars>
      </dgm:prSet>
      <dgm:spPr/>
      <dgm:t>
        <a:bodyPr/>
        <a:lstStyle/>
        <a:p>
          <a:endParaRPr lang="en-US"/>
        </a:p>
      </dgm:t>
    </dgm:pt>
  </dgm:ptLst>
  <dgm:cxnLst>
    <dgm:cxn modelId="{EFD3EF0E-C46C-42AE-BB64-C91FC104EA1F}" type="presOf" srcId="{BCB3D2E3-1F98-4C0E-B650-113AEDA8D6CC}" destId="{E69B26BA-1313-4EF2-8D37-56AD01F958F3}" srcOrd="1" destOrd="0" presId="urn:microsoft.com/office/officeart/2005/8/layout/vList4"/>
    <dgm:cxn modelId="{ED73F036-A3B3-4091-8C87-D4911A5D6115}" srcId="{F124E463-D587-45E6-9568-9336A45D762B}" destId="{714AB0A1-8C85-4BF9-A58B-1562506EFFFC}" srcOrd="0" destOrd="0" parTransId="{2B9F33DB-672F-42B9-9409-1F523819264C}" sibTransId="{9B2D5CF1-01E4-443E-B02B-6571DC0806A6}"/>
    <dgm:cxn modelId="{6AD04C36-878C-4DFE-8B38-9C3BFB8A68E6}" type="presOf" srcId="{714AB0A1-8C85-4BF9-A58B-1562506EFFFC}" destId="{146603C5-B812-4315-8437-2030FDCE30A8}" srcOrd="0" destOrd="0" presId="urn:microsoft.com/office/officeart/2005/8/layout/vList4"/>
    <dgm:cxn modelId="{AA89D467-C7F8-4AC3-80D1-591B9BA57795}" srcId="{F124E463-D587-45E6-9568-9336A45D762B}" destId="{BCB3D2E3-1F98-4C0E-B650-113AEDA8D6CC}" srcOrd="1" destOrd="0" parTransId="{C4C35D5E-9FF6-42F3-A595-0DC9E3AC94A1}" sibTransId="{0BCECF8D-C3E0-4B18-94E4-36581CD945C6}"/>
    <dgm:cxn modelId="{50E4AE4C-BE63-4B6A-82F7-942168AC2AE6}" type="presOf" srcId="{714AB0A1-8C85-4BF9-A58B-1562506EFFFC}" destId="{CF4D502B-7F38-496D-8030-46CDE6F217BA}" srcOrd="1" destOrd="0" presId="urn:microsoft.com/office/officeart/2005/8/layout/vList4"/>
    <dgm:cxn modelId="{DD376B5C-1A9B-4B02-90B6-641DF04E7A05}" type="presOf" srcId="{BCB3D2E3-1F98-4C0E-B650-113AEDA8D6CC}" destId="{FAE39C37-FEA9-4FC4-8407-88C22DFA2514}" srcOrd="0" destOrd="0" presId="urn:microsoft.com/office/officeart/2005/8/layout/vList4"/>
    <dgm:cxn modelId="{5D8497C3-A586-4B62-85FA-2CD4E350F9A0}" type="presOf" srcId="{F124E463-D587-45E6-9568-9336A45D762B}" destId="{8A0B6148-A51E-4614-95C8-D20EE341542E}" srcOrd="0" destOrd="0" presId="urn:microsoft.com/office/officeart/2005/8/layout/vList4"/>
    <dgm:cxn modelId="{A286D90E-58C3-490A-9812-726373F3DCD8}" type="presParOf" srcId="{8A0B6148-A51E-4614-95C8-D20EE341542E}" destId="{911D8407-4651-4071-9BFC-727699C82880}" srcOrd="0" destOrd="0" presId="urn:microsoft.com/office/officeart/2005/8/layout/vList4"/>
    <dgm:cxn modelId="{FE584E15-22F1-4EE8-8021-C592539EFDE0}" type="presParOf" srcId="{911D8407-4651-4071-9BFC-727699C82880}" destId="{146603C5-B812-4315-8437-2030FDCE30A8}" srcOrd="0" destOrd="0" presId="urn:microsoft.com/office/officeart/2005/8/layout/vList4"/>
    <dgm:cxn modelId="{F2D38375-524B-4699-A2C5-D3432FDDB4AC}" type="presParOf" srcId="{911D8407-4651-4071-9BFC-727699C82880}" destId="{33839AF3-EDCF-45FF-A7F8-A1A156D590CC}" srcOrd="1" destOrd="0" presId="urn:microsoft.com/office/officeart/2005/8/layout/vList4"/>
    <dgm:cxn modelId="{DCD0B11B-7B91-40C5-BF34-21F2A9869010}" type="presParOf" srcId="{911D8407-4651-4071-9BFC-727699C82880}" destId="{CF4D502B-7F38-496D-8030-46CDE6F217BA}" srcOrd="2" destOrd="0" presId="urn:microsoft.com/office/officeart/2005/8/layout/vList4"/>
    <dgm:cxn modelId="{A6A12417-F456-4AEA-998E-C3772BC9DB2C}" type="presParOf" srcId="{8A0B6148-A51E-4614-95C8-D20EE341542E}" destId="{D51B81CF-71ED-457F-A9E8-98BC60B0698A}" srcOrd="1" destOrd="0" presId="urn:microsoft.com/office/officeart/2005/8/layout/vList4"/>
    <dgm:cxn modelId="{1B317193-B876-421F-980B-476B472E85C0}" type="presParOf" srcId="{8A0B6148-A51E-4614-95C8-D20EE341542E}" destId="{432EF26C-45AB-4896-B85D-452548A7B8E2}" srcOrd="2" destOrd="0" presId="urn:microsoft.com/office/officeart/2005/8/layout/vList4"/>
    <dgm:cxn modelId="{9D8BF367-400B-4621-801D-76B834926767}" type="presParOf" srcId="{432EF26C-45AB-4896-B85D-452548A7B8E2}" destId="{FAE39C37-FEA9-4FC4-8407-88C22DFA2514}" srcOrd="0" destOrd="0" presId="urn:microsoft.com/office/officeart/2005/8/layout/vList4"/>
    <dgm:cxn modelId="{A58AB4EA-5082-4355-A1F9-93BA1D274B46}" type="presParOf" srcId="{432EF26C-45AB-4896-B85D-452548A7B8E2}" destId="{81F22C4F-EB21-4AAF-ABCD-FBBFCA8B6E1A}" srcOrd="1" destOrd="0" presId="urn:microsoft.com/office/officeart/2005/8/layout/vList4"/>
    <dgm:cxn modelId="{43586198-E864-4636-8CE1-C1F4062CD85D}" type="presParOf" srcId="{432EF26C-45AB-4896-B85D-452548A7B8E2}" destId="{E69B26BA-1313-4EF2-8D37-56AD01F958F3}" srcOrd="2" destOrd="0" presId="urn:microsoft.com/office/officeart/2005/8/layout/vList4"/>
  </dgm:cxnLst>
  <dgm:bg>
    <a:solidFill>
      <a:srgbClr val="FFFF0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5DE3A5-B91C-4487-A296-82FA57522496}"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D5DAE924-F069-4A8D-ACFE-78E9A621D5D9}">
      <dgm:prSet phldrT="[Text]" custT="1"/>
      <dgm:spPr/>
      <dgm:t>
        <a:bodyPr/>
        <a:lstStyle/>
        <a:p>
          <a:pPr algn="ctr"/>
          <a:r>
            <a:rPr lang="en-US" sz="3600" b="1" dirty="0" smtClean="0"/>
            <a:t>constraints</a:t>
          </a:r>
          <a:endParaRPr lang="en-US" sz="3600" b="1" dirty="0">
            <a:latin typeface="Calibri" pitchFamily="34" charset="0"/>
          </a:endParaRPr>
        </a:p>
      </dgm:t>
    </dgm:pt>
    <dgm:pt modelId="{81882898-E831-4DF1-8AC6-BF75BE5F8B25}" type="parTrans" cxnId="{EF646723-A4F7-44ED-BB1A-882C048C9F2D}">
      <dgm:prSet/>
      <dgm:spPr/>
      <dgm:t>
        <a:bodyPr/>
        <a:lstStyle/>
        <a:p>
          <a:endParaRPr lang="en-US"/>
        </a:p>
      </dgm:t>
    </dgm:pt>
    <dgm:pt modelId="{BE3C6C4B-C318-428F-8648-06E202E96E8D}" type="sibTrans" cxnId="{EF646723-A4F7-44ED-BB1A-882C048C9F2D}">
      <dgm:prSet/>
      <dgm:spPr/>
      <dgm:t>
        <a:bodyPr/>
        <a:lstStyle/>
        <a:p>
          <a:endParaRPr lang="en-US"/>
        </a:p>
      </dgm:t>
    </dgm:pt>
    <dgm:pt modelId="{BB3012E6-DAAC-4AC1-A6B6-DA0D071693FC}">
      <dgm:prSet phldrT="[Text]"/>
      <dgm:spPr/>
      <dgm:t>
        <a:bodyPr/>
        <a:lstStyle/>
        <a:p>
          <a:endParaRPr lang="en-US" dirty="0"/>
        </a:p>
      </dgm:t>
    </dgm:pt>
    <dgm:pt modelId="{45271A1D-86F0-4712-8974-78B644F47DEE}" type="parTrans" cxnId="{BC0C42BA-9DD0-4942-BFDA-B309459B2BD2}">
      <dgm:prSet/>
      <dgm:spPr/>
      <dgm:t>
        <a:bodyPr/>
        <a:lstStyle/>
        <a:p>
          <a:endParaRPr lang="en-US"/>
        </a:p>
      </dgm:t>
    </dgm:pt>
    <dgm:pt modelId="{81D4B4F0-400D-49CF-9521-490581DCEB33}" type="sibTrans" cxnId="{BC0C42BA-9DD0-4942-BFDA-B309459B2BD2}">
      <dgm:prSet/>
      <dgm:spPr/>
      <dgm:t>
        <a:bodyPr/>
        <a:lstStyle/>
        <a:p>
          <a:endParaRPr lang="en-US"/>
        </a:p>
      </dgm:t>
    </dgm:pt>
    <dgm:pt modelId="{4FC839C4-9935-4219-8FFA-C87E54911294}">
      <dgm:prSet phldrT="[Text]"/>
      <dgm:spPr/>
      <dgm:t>
        <a:bodyPr/>
        <a:lstStyle/>
        <a:p>
          <a:endParaRPr lang="en-US" dirty="0"/>
        </a:p>
      </dgm:t>
    </dgm:pt>
    <dgm:pt modelId="{49C6ED46-778F-4FA5-8EAA-FBAB181FAC6B}" type="parTrans" cxnId="{D10A9CED-56D9-4E4D-9453-82B92A3ADFC9}">
      <dgm:prSet/>
      <dgm:spPr/>
      <dgm:t>
        <a:bodyPr/>
        <a:lstStyle/>
        <a:p>
          <a:endParaRPr lang="en-US"/>
        </a:p>
      </dgm:t>
    </dgm:pt>
    <dgm:pt modelId="{EBF6011D-E6AF-4CF1-B53A-F0FAF90EC865}" type="sibTrans" cxnId="{D10A9CED-56D9-4E4D-9453-82B92A3ADFC9}">
      <dgm:prSet/>
      <dgm:spPr/>
      <dgm:t>
        <a:bodyPr/>
        <a:lstStyle/>
        <a:p>
          <a:endParaRPr lang="en-US"/>
        </a:p>
      </dgm:t>
    </dgm:pt>
    <dgm:pt modelId="{AB16FC3D-1441-48DF-AA98-CDE072A1CBE0}" type="pres">
      <dgm:prSet presAssocID="{D95DE3A5-B91C-4487-A296-82FA57522496}" presName="linear" presStyleCnt="0">
        <dgm:presLayoutVars>
          <dgm:animLvl val="lvl"/>
          <dgm:resizeHandles val="exact"/>
        </dgm:presLayoutVars>
      </dgm:prSet>
      <dgm:spPr/>
      <dgm:t>
        <a:bodyPr/>
        <a:lstStyle/>
        <a:p>
          <a:endParaRPr lang="en-US"/>
        </a:p>
      </dgm:t>
    </dgm:pt>
    <dgm:pt modelId="{CED63684-1EA0-4AAF-9CF7-64955CD882AF}" type="pres">
      <dgm:prSet presAssocID="{D5DAE924-F069-4A8D-ACFE-78E9A621D5D9}" presName="parentText" presStyleLbl="node1" presStyleIdx="0" presStyleCnt="1" custAng="0" custScaleY="448778" custLinFactNeighborX="-1963" custLinFactNeighborY="-367">
        <dgm:presLayoutVars>
          <dgm:chMax val="0"/>
          <dgm:bulletEnabled val="1"/>
        </dgm:presLayoutVars>
      </dgm:prSet>
      <dgm:spPr/>
      <dgm:t>
        <a:bodyPr/>
        <a:lstStyle/>
        <a:p>
          <a:endParaRPr lang="en-US"/>
        </a:p>
      </dgm:t>
    </dgm:pt>
    <dgm:pt modelId="{48926B5D-F04A-4690-B0B8-5D63A63BF5BF}" type="pres">
      <dgm:prSet presAssocID="{D5DAE924-F069-4A8D-ACFE-78E9A621D5D9}" presName="childText" presStyleLbl="revTx" presStyleIdx="0" presStyleCnt="1">
        <dgm:presLayoutVars>
          <dgm:bulletEnabled val="1"/>
        </dgm:presLayoutVars>
      </dgm:prSet>
      <dgm:spPr/>
      <dgm:t>
        <a:bodyPr/>
        <a:lstStyle/>
        <a:p>
          <a:endParaRPr lang="en-US"/>
        </a:p>
      </dgm:t>
    </dgm:pt>
  </dgm:ptLst>
  <dgm:cxnLst>
    <dgm:cxn modelId="{BC0C42BA-9DD0-4942-BFDA-B309459B2BD2}" srcId="{D5DAE924-F069-4A8D-ACFE-78E9A621D5D9}" destId="{BB3012E6-DAAC-4AC1-A6B6-DA0D071693FC}" srcOrd="1" destOrd="0" parTransId="{45271A1D-86F0-4712-8974-78B644F47DEE}" sibTransId="{81D4B4F0-400D-49CF-9521-490581DCEB33}"/>
    <dgm:cxn modelId="{D56311DA-04CA-4329-BD0A-B3A187BD881C}" type="presOf" srcId="{D5DAE924-F069-4A8D-ACFE-78E9A621D5D9}" destId="{CED63684-1EA0-4AAF-9CF7-64955CD882AF}" srcOrd="0" destOrd="0" presId="urn:microsoft.com/office/officeart/2005/8/layout/vList2"/>
    <dgm:cxn modelId="{E1A45AAD-6719-49B4-A8B6-069C7CCF11B5}" type="presOf" srcId="{BB3012E6-DAAC-4AC1-A6B6-DA0D071693FC}" destId="{48926B5D-F04A-4690-B0B8-5D63A63BF5BF}" srcOrd="0" destOrd="1" presId="urn:microsoft.com/office/officeart/2005/8/layout/vList2"/>
    <dgm:cxn modelId="{EF646723-A4F7-44ED-BB1A-882C048C9F2D}" srcId="{D95DE3A5-B91C-4487-A296-82FA57522496}" destId="{D5DAE924-F069-4A8D-ACFE-78E9A621D5D9}" srcOrd="0" destOrd="0" parTransId="{81882898-E831-4DF1-8AC6-BF75BE5F8B25}" sibTransId="{BE3C6C4B-C318-428F-8648-06E202E96E8D}"/>
    <dgm:cxn modelId="{744710E2-03D0-4EF3-A609-738F7EA9B2E9}" type="presOf" srcId="{D95DE3A5-B91C-4487-A296-82FA57522496}" destId="{AB16FC3D-1441-48DF-AA98-CDE072A1CBE0}" srcOrd="0" destOrd="0" presId="urn:microsoft.com/office/officeart/2005/8/layout/vList2"/>
    <dgm:cxn modelId="{D65681D4-CDDB-48F9-9081-4F21505EC04C}" type="presOf" srcId="{4FC839C4-9935-4219-8FFA-C87E54911294}" destId="{48926B5D-F04A-4690-B0B8-5D63A63BF5BF}" srcOrd="0" destOrd="0" presId="urn:microsoft.com/office/officeart/2005/8/layout/vList2"/>
    <dgm:cxn modelId="{D10A9CED-56D9-4E4D-9453-82B92A3ADFC9}" srcId="{D5DAE924-F069-4A8D-ACFE-78E9A621D5D9}" destId="{4FC839C4-9935-4219-8FFA-C87E54911294}" srcOrd="0" destOrd="0" parTransId="{49C6ED46-778F-4FA5-8EAA-FBAB181FAC6B}" sibTransId="{EBF6011D-E6AF-4CF1-B53A-F0FAF90EC865}"/>
    <dgm:cxn modelId="{F06DCBA6-A0F8-47C4-9B57-8A0A01AFAF5B}" type="presParOf" srcId="{AB16FC3D-1441-48DF-AA98-CDE072A1CBE0}" destId="{CED63684-1EA0-4AAF-9CF7-64955CD882AF}" srcOrd="0" destOrd="0" presId="urn:microsoft.com/office/officeart/2005/8/layout/vList2"/>
    <dgm:cxn modelId="{E4F4F93A-1D0C-467E-96FB-5E4A71D1DCE5}" type="presParOf" srcId="{AB16FC3D-1441-48DF-AA98-CDE072A1CBE0}" destId="{48926B5D-F04A-4690-B0B8-5D63A63BF5BF}"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D22589-DF5A-4ABB-9A9B-4E937E802686}" type="doc">
      <dgm:prSet loTypeId="urn:microsoft.com/office/officeart/2005/8/layout/funnel1" loCatId="relationship" qsTypeId="urn:microsoft.com/office/officeart/2005/8/quickstyle/3d2" qsCatId="3D" csTypeId="urn:microsoft.com/office/officeart/2005/8/colors/colorful5" csCatId="colorful" phldr="1"/>
      <dgm:spPr/>
      <dgm:t>
        <a:bodyPr/>
        <a:lstStyle/>
        <a:p>
          <a:endParaRPr lang="en-US"/>
        </a:p>
      </dgm:t>
    </dgm:pt>
    <dgm:pt modelId="{E70AF379-28D5-4220-A510-F2566C3DFD6B}">
      <dgm:prSet phldrT="[Text]"/>
      <dgm:spPr/>
      <dgm:t>
        <a:bodyPr/>
        <a:lstStyle/>
        <a:p>
          <a:r>
            <a:rPr lang="en-US" dirty="0" smtClean="0"/>
            <a:t>Trends</a:t>
          </a:r>
          <a:endParaRPr lang="en-US" dirty="0"/>
        </a:p>
      </dgm:t>
    </dgm:pt>
    <dgm:pt modelId="{D5FF8FEC-F205-4E45-8E6A-23378F769C0D}" type="parTrans" cxnId="{5336BFCB-D02F-4FD4-A2CB-DE21CD8614E3}">
      <dgm:prSet/>
      <dgm:spPr/>
      <dgm:t>
        <a:bodyPr/>
        <a:lstStyle/>
        <a:p>
          <a:endParaRPr lang="en-US"/>
        </a:p>
      </dgm:t>
    </dgm:pt>
    <dgm:pt modelId="{CC1F1010-2EF6-4AB8-8DFD-6A0AEE766BEE}" type="sibTrans" cxnId="{5336BFCB-D02F-4FD4-A2CB-DE21CD8614E3}">
      <dgm:prSet/>
      <dgm:spPr/>
      <dgm:t>
        <a:bodyPr/>
        <a:lstStyle/>
        <a:p>
          <a:endParaRPr lang="en-US"/>
        </a:p>
      </dgm:t>
    </dgm:pt>
    <dgm:pt modelId="{E4AD050D-02DC-4146-81FF-F61D71B1B8DE}">
      <dgm:prSet phldrT="[Text]"/>
      <dgm:spPr/>
      <dgm:t>
        <a:bodyPr/>
        <a:lstStyle/>
        <a:p>
          <a:r>
            <a:rPr lang="en-US" dirty="0" smtClean="0"/>
            <a:t>Transcripts</a:t>
          </a:r>
          <a:endParaRPr lang="en-US" dirty="0"/>
        </a:p>
      </dgm:t>
    </dgm:pt>
    <dgm:pt modelId="{44BAF6AC-BB1F-4C15-8820-A60C1F9E9C81}" type="parTrans" cxnId="{9C1A85AE-E7AF-4CC2-900B-434198A54E0D}">
      <dgm:prSet/>
      <dgm:spPr/>
      <dgm:t>
        <a:bodyPr/>
        <a:lstStyle/>
        <a:p>
          <a:endParaRPr lang="en-US"/>
        </a:p>
      </dgm:t>
    </dgm:pt>
    <dgm:pt modelId="{31C203BB-1870-4345-A8E8-F94B7B913D98}" type="sibTrans" cxnId="{9C1A85AE-E7AF-4CC2-900B-434198A54E0D}">
      <dgm:prSet/>
      <dgm:spPr/>
      <dgm:t>
        <a:bodyPr/>
        <a:lstStyle/>
        <a:p>
          <a:endParaRPr lang="en-US"/>
        </a:p>
      </dgm:t>
    </dgm:pt>
    <dgm:pt modelId="{5BA69AD7-F534-450C-8E3F-76268C0AEAD8}">
      <dgm:prSet phldrT="[Text]"/>
      <dgm:spPr/>
      <dgm:t>
        <a:bodyPr/>
        <a:lstStyle/>
        <a:p>
          <a:r>
            <a:rPr lang="en-US" dirty="0" smtClean="0"/>
            <a:t>Coding</a:t>
          </a:r>
          <a:endParaRPr lang="en-US" dirty="0"/>
        </a:p>
      </dgm:t>
    </dgm:pt>
    <dgm:pt modelId="{A2A4897E-3926-4C9D-B7BE-B9CAB114E8D3}" type="parTrans" cxnId="{EAD7DC34-43CB-4118-B1B4-75A057B2283F}">
      <dgm:prSet/>
      <dgm:spPr/>
      <dgm:t>
        <a:bodyPr/>
        <a:lstStyle/>
        <a:p>
          <a:endParaRPr lang="en-US"/>
        </a:p>
      </dgm:t>
    </dgm:pt>
    <dgm:pt modelId="{3FF960ED-C7D4-43F6-8402-CED3EB877611}" type="sibTrans" cxnId="{EAD7DC34-43CB-4118-B1B4-75A057B2283F}">
      <dgm:prSet/>
      <dgm:spPr/>
      <dgm:t>
        <a:bodyPr/>
        <a:lstStyle/>
        <a:p>
          <a:endParaRPr lang="en-US"/>
        </a:p>
      </dgm:t>
    </dgm:pt>
    <dgm:pt modelId="{06A88408-2558-465B-B3DF-C56CF9E44EAF}">
      <dgm:prSet phldrT="[Text]"/>
      <dgm:spPr/>
      <dgm:t>
        <a:bodyPr/>
        <a:lstStyle/>
        <a:p>
          <a:r>
            <a:rPr lang="en-US" dirty="0" smtClean="0"/>
            <a:t>Data Analysis</a:t>
          </a:r>
          <a:endParaRPr lang="en-US" dirty="0"/>
        </a:p>
      </dgm:t>
    </dgm:pt>
    <dgm:pt modelId="{EFF9C6D7-CABB-4047-B562-61C1A22EBEFD}" type="parTrans" cxnId="{84E5F636-A140-4890-894B-03E7FA3BFFAE}">
      <dgm:prSet/>
      <dgm:spPr/>
      <dgm:t>
        <a:bodyPr/>
        <a:lstStyle/>
        <a:p>
          <a:endParaRPr lang="en-US"/>
        </a:p>
      </dgm:t>
    </dgm:pt>
    <dgm:pt modelId="{132CB7E6-B839-487D-924D-4EE5C3236F36}" type="sibTrans" cxnId="{84E5F636-A140-4890-894B-03E7FA3BFFAE}">
      <dgm:prSet/>
      <dgm:spPr/>
      <dgm:t>
        <a:bodyPr/>
        <a:lstStyle/>
        <a:p>
          <a:endParaRPr lang="en-US"/>
        </a:p>
      </dgm:t>
    </dgm:pt>
    <dgm:pt modelId="{94590C8B-C581-44F0-9349-C48FB78E003F}" type="pres">
      <dgm:prSet presAssocID="{09D22589-DF5A-4ABB-9A9B-4E937E802686}" presName="Name0" presStyleCnt="0">
        <dgm:presLayoutVars>
          <dgm:chMax val="4"/>
          <dgm:resizeHandles val="exact"/>
        </dgm:presLayoutVars>
      </dgm:prSet>
      <dgm:spPr/>
    </dgm:pt>
    <dgm:pt modelId="{7951E272-88DC-42C2-9B02-F4AA7A935CF2}" type="pres">
      <dgm:prSet presAssocID="{09D22589-DF5A-4ABB-9A9B-4E937E802686}" presName="ellipse" presStyleLbl="trBgShp" presStyleIdx="0" presStyleCnt="1"/>
      <dgm:spPr/>
    </dgm:pt>
    <dgm:pt modelId="{FEF45D6F-2569-4C4A-BC49-ACA9C0100F8D}" type="pres">
      <dgm:prSet presAssocID="{09D22589-DF5A-4ABB-9A9B-4E937E802686}" presName="arrow1" presStyleLbl="fgShp" presStyleIdx="0" presStyleCnt="1"/>
      <dgm:spPr/>
    </dgm:pt>
    <dgm:pt modelId="{B6E940C5-0A02-4CA7-881D-03E69DF7B79D}" type="pres">
      <dgm:prSet presAssocID="{09D22589-DF5A-4ABB-9A9B-4E937E802686}" presName="rectangle" presStyleLbl="revTx" presStyleIdx="0" presStyleCnt="1">
        <dgm:presLayoutVars>
          <dgm:bulletEnabled val="1"/>
        </dgm:presLayoutVars>
      </dgm:prSet>
      <dgm:spPr/>
    </dgm:pt>
    <dgm:pt modelId="{A92A378C-B98B-463C-BB53-8A0F16E73446}" type="pres">
      <dgm:prSet presAssocID="{E4AD050D-02DC-4146-81FF-F61D71B1B8DE}" presName="item1" presStyleLbl="node1" presStyleIdx="0" presStyleCnt="3">
        <dgm:presLayoutVars>
          <dgm:bulletEnabled val="1"/>
        </dgm:presLayoutVars>
      </dgm:prSet>
      <dgm:spPr/>
    </dgm:pt>
    <dgm:pt modelId="{9AE1D275-1528-45ED-B4F1-5CAF1A573712}" type="pres">
      <dgm:prSet presAssocID="{5BA69AD7-F534-450C-8E3F-76268C0AEAD8}" presName="item2" presStyleLbl="node1" presStyleIdx="1" presStyleCnt="3">
        <dgm:presLayoutVars>
          <dgm:bulletEnabled val="1"/>
        </dgm:presLayoutVars>
      </dgm:prSet>
      <dgm:spPr/>
      <dgm:t>
        <a:bodyPr/>
        <a:lstStyle/>
        <a:p>
          <a:endParaRPr lang="en-US"/>
        </a:p>
      </dgm:t>
    </dgm:pt>
    <dgm:pt modelId="{74EC9A4A-4F7D-4522-AE0E-9090FB1F4B6D}" type="pres">
      <dgm:prSet presAssocID="{06A88408-2558-465B-B3DF-C56CF9E44EAF}" presName="item3" presStyleLbl="node1" presStyleIdx="2" presStyleCnt="3">
        <dgm:presLayoutVars>
          <dgm:bulletEnabled val="1"/>
        </dgm:presLayoutVars>
      </dgm:prSet>
      <dgm:spPr/>
    </dgm:pt>
    <dgm:pt modelId="{C31DB75D-DEC2-496B-957E-656EC2729B1B}" type="pres">
      <dgm:prSet presAssocID="{09D22589-DF5A-4ABB-9A9B-4E937E802686}" presName="funnel" presStyleLbl="trAlignAcc1" presStyleIdx="0" presStyleCnt="1"/>
      <dgm:spPr/>
      <dgm:t>
        <a:bodyPr/>
        <a:lstStyle/>
        <a:p>
          <a:endParaRPr lang="en-US"/>
        </a:p>
      </dgm:t>
    </dgm:pt>
  </dgm:ptLst>
  <dgm:cxnLst>
    <dgm:cxn modelId="{84E5F636-A140-4890-894B-03E7FA3BFFAE}" srcId="{09D22589-DF5A-4ABB-9A9B-4E937E802686}" destId="{06A88408-2558-465B-B3DF-C56CF9E44EAF}" srcOrd="3" destOrd="0" parTransId="{EFF9C6D7-CABB-4047-B562-61C1A22EBEFD}" sibTransId="{132CB7E6-B839-487D-924D-4EE5C3236F36}"/>
    <dgm:cxn modelId="{A589CDE8-8D9F-43D2-9D2E-EA9C05D1E4F7}" type="presOf" srcId="{06A88408-2558-465B-B3DF-C56CF9E44EAF}" destId="{B6E940C5-0A02-4CA7-881D-03E69DF7B79D}" srcOrd="0" destOrd="0" presId="urn:microsoft.com/office/officeart/2005/8/layout/funnel1"/>
    <dgm:cxn modelId="{9C1A85AE-E7AF-4CC2-900B-434198A54E0D}" srcId="{09D22589-DF5A-4ABB-9A9B-4E937E802686}" destId="{E4AD050D-02DC-4146-81FF-F61D71B1B8DE}" srcOrd="1" destOrd="0" parTransId="{44BAF6AC-BB1F-4C15-8820-A60C1F9E9C81}" sibTransId="{31C203BB-1870-4345-A8E8-F94B7B913D98}"/>
    <dgm:cxn modelId="{5336BFCB-D02F-4FD4-A2CB-DE21CD8614E3}" srcId="{09D22589-DF5A-4ABB-9A9B-4E937E802686}" destId="{E70AF379-28D5-4220-A510-F2566C3DFD6B}" srcOrd="0" destOrd="0" parTransId="{D5FF8FEC-F205-4E45-8E6A-23378F769C0D}" sibTransId="{CC1F1010-2EF6-4AB8-8DFD-6A0AEE766BEE}"/>
    <dgm:cxn modelId="{996D9C46-56AB-42D6-A060-2322ED2B5B9A}" type="presOf" srcId="{E70AF379-28D5-4220-A510-F2566C3DFD6B}" destId="{74EC9A4A-4F7D-4522-AE0E-9090FB1F4B6D}" srcOrd="0" destOrd="0" presId="urn:microsoft.com/office/officeart/2005/8/layout/funnel1"/>
    <dgm:cxn modelId="{DC2618C1-7AF2-4DED-97BC-2B1B33ED82DB}" type="presOf" srcId="{E4AD050D-02DC-4146-81FF-F61D71B1B8DE}" destId="{9AE1D275-1528-45ED-B4F1-5CAF1A573712}" srcOrd="0" destOrd="0" presId="urn:microsoft.com/office/officeart/2005/8/layout/funnel1"/>
    <dgm:cxn modelId="{A1A9F289-0A5A-413B-8249-1472914F439A}" type="presOf" srcId="{5BA69AD7-F534-450C-8E3F-76268C0AEAD8}" destId="{A92A378C-B98B-463C-BB53-8A0F16E73446}" srcOrd="0" destOrd="0" presId="urn:microsoft.com/office/officeart/2005/8/layout/funnel1"/>
    <dgm:cxn modelId="{EAD7DC34-43CB-4118-B1B4-75A057B2283F}" srcId="{09D22589-DF5A-4ABB-9A9B-4E937E802686}" destId="{5BA69AD7-F534-450C-8E3F-76268C0AEAD8}" srcOrd="2" destOrd="0" parTransId="{A2A4897E-3926-4C9D-B7BE-B9CAB114E8D3}" sibTransId="{3FF960ED-C7D4-43F6-8402-CED3EB877611}"/>
    <dgm:cxn modelId="{F0091FC5-5C4D-4BD7-91AA-7E5DD03D78AC}" type="presOf" srcId="{09D22589-DF5A-4ABB-9A9B-4E937E802686}" destId="{94590C8B-C581-44F0-9349-C48FB78E003F}" srcOrd="0" destOrd="0" presId="urn:microsoft.com/office/officeart/2005/8/layout/funnel1"/>
    <dgm:cxn modelId="{933566A5-CAE3-41BC-8F4D-C5EDF2AA2E2A}" type="presParOf" srcId="{94590C8B-C581-44F0-9349-C48FB78E003F}" destId="{7951E272-88DC-42C2-9B02-F4AA7A935CF2}" srcOrd="0" destOrd="0" presId="urn:microsoft.com/office/officeart/2005/8/layout/funnel1"/>
    <dgm:cxn modelId="{A3015120-8D58-4AB9-A96D-7317C437B71C}" type="presParOf" srcId="{94590C8B-C581-44F0-9349-C48FB78E003F}" destId="{FEF45D6F-2569-4C4A-BC49-ACA9C0100F8D}" srcOrd="1" destOrd="0" presId="urn:microsoft.com/office/officeart/2005/8/layout/funnel1"/>
    <dgm:cxn modelId="{0E75F593-4A8B-4C6D-A6A6-863AE0AB1AF2}" type="presParOf" srcId="{94590C8B-C581-44F0-9349-C48FB78E003F}" destId="{B6E940C5-0A02-4CA7-881D-03E69DF7B79D}" srcOrd="2" destOrd="0" presId="urn:microsoft.com/office/officeart/2005/8/layout/funnel1"/>
    <dgm:cxn modelId="{79406A28-B6F0-435D-BD6E-52A0939CED48}" type="presParOf" srcId="{94590C8B-C581-44F0-9349-C48FB78E003F}" destId="{A92A378C-B98B-463C-BB53-8A0F16E73446}" srcOrd="3" destOrd="0" presId="urn:microsoft.com/office/officeart/2005/8/layout/funnel1"/>
    <dgm:cxn modelId="{53C58B29-19DE-4D7C-8B1C-BBD81B498E41}" type="presParOf" srcId="{94590C8B-C581-44F0-9349-C48FB78E003F}" destId="{9AE1D275-1528-45ED-B4F1-5CAF1A573712}" srcOrd="4" destOrd="0" presId="urn:microsoft.com/office/officeart/2005/8/layout/funnel1"/>
    <dgm:cxn modelId="{6BA8B287-15D3-4C00-AEA3-7B14619300AA}" type="presParOf" srcId="{94590C8B-C581-44F0-9349-C48FB78E003F}" destId="{74EC9A4A-4F7D-4522-AE0E-9090FB1F4B6D}" srcOrd="5" destOrd="0" presId="urn:microsoft.com/office/officeart/2005/8/layout/funnel1"/>
    <dgm:cxn modelId="{7066E372-AAD9-4253-92FC-9B2CE01A3443}" type="presParOf" srcId="{94590C8B-C581-44F0-9349-C48FB78E003F}" destId="{C31DB75D-DEC2-496B-957E-656EC2729B1B}"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22B874-70F6-4B3F-BA26-C4E96AA93F1A}" type="doc">
      <dgm:prSet loTypeId="urn:microsoft.com/office/officeart/2005/8/layout/hierarchy4" loCatId="list" qsTypeId="urn:microsoft.com/office/officeart/2005/8/quickstyle/3d2" qsCatId="3D" csTypeId="urn:microsoft.com/office/officeart/2005/8/colors/accent1_2" csCatId="accent1" phldr="1"/>
      <dgm:spPr/>
      <dgm:t>
        <a:bodyPr/>
        <a:lstStyle/>
        <a:p>
          <a:endParaRPr lang="en-US"/>
        </a:p>
      </dgm:t>
    </dgm:pt>
    <dgm:pt modelId="{04BFCCD7-3A0D-466F-9A1C-1579FC955448}">
      <dgm:prSet/>
      <dgm:spPr/>
      <dgm:t>
        <a:bodyPr/>
        <a:lstStyle/>
        <a:p>
          <a:pPr rtl="0"/>
          <a:r>
            <a:rPr lang="en-US" b="1" baseline="0" dirty="0" smtClean="0"/>
            <a:t>Study Results</a:t>
          </a:r>
          <a:r>
            <a:rPr lang="en-US" baseline="0" dirty="0" smtClean="0"/>
            <a:t/>
          </a:r>
          <a:br>
            <a:rPr lang="en-US" baseline="0" dirty="0" smtClean="0"/>
          </a:br>
          <a:endParaRPr lang="en-US" baseline="0" dirty="0"/>
        </a:p>
      </dgm:t>
    </dgm:pt>
    <dgm:pt modelId="{5FF8D66C-384F-417A-9FAE-EBCC2816651A}" type="parTrans" cxnId="{F1CDE746-F483-4917-A518-5EB8918B58B4}">
      <dgm:prSet/>
      <dgm:spPr/>
      <dgm:t>
        <a:bodyPr/>
        <a:lstStyle/>
        <a:p>
          <a:endParaRPr lang="en-US"/>
        </a:p>
      </dgm:t>
    </dgm:pt>
    <dgm:pt modelId="{58C27BFC-2E47-4D26-9D73-8C8EAB275670}" type="sibTrans" cxnId="{F1CDE746-F483-4917-A518-5EB8918B58B4}">
      <dgm:prSet/>
      <dgm:spPr/>
      <dgm:t>
        <a:bodyPr/>
        <a:lstStyle/>
        <a:p>
          <a:endParaRPr lang="en-US"/>
        </a:p>
      </dgm:t>
    </dgm:pt>
    <dgm:pt modelId="{5ACD7325-D263-459E-A6A9-A539435ABD4D}" type="pres">
      <dgm:prSet presAssocID="{CD22B874-70F6-4B3F-BA26-C4E96AA93F1A}" presName="Name0" presStyleCnt="0">
        <dgm:presLayoutVars>
          <dgm:chPref val="1"/>
          <dgm:dir/>
          <dgm:animOne val="branch"/>
          <dgm:animLvl val="lvl"/>
          <dgm:resizeHandles/>
        </dgm:presLayoutVars>
      </dgm:prSet>
      <dgm:spPr/>
      <dgm:t>
        <a:bodyPr/>
        <a:lstStyle/>
        <a:p>
          <a:endParaRPr lang="en-US"/>
        </a:p>
      </dgm:t>
    </dgm:pt>
    <dgm:pt modelId="{693ADD8C-6519-46A3-A013-0C4710F7BA3D}" type="pres">
      <dgm:prSet presAssocID="{04BFCCD7-3A0D-466F-9A1C-1579FC955448}" presName="vertOne" presStyleCnt="0"/>
      <dgm:spPr/>
    </dgm:pt>
    <dgm:pt modelId="{7C08F598-5112-4A58-8E62-FB468A480836}" type="pres">
      <dgm:prSet presAssocID="{04BFCCD7-3A0D-466F-9A1C-1579FC955448}" presName="txOne" presStyleLbl="node0" presStyleIdx="0" presStyleCnt="1" custLinFactNeighborX="6018" custLinFactNeighborY="53868">
        <dgm:presLayoutVars>
          <dgm:chPref val="3"/>
        </dgm:presLayoutVars>
      </dgm:prSet>
      <dgm:spPr/>
      <dgm:t>
        <a:bodyPr/>
        <a:lstStyle/>
        <a:p>
          <a:endParaRPr lang="en-US"/>
        </a:p>
      </dgm:t>
    </dgm:pt>
    <dgm:pt modelId="{5D9CA8E5-27C5-4D39-9577-A78B278FE95F}" type="pres">
      <dgm:prSet presAssocID="{04BFCCD7-3A0D-466F-9A1C-1579FC955448}" presName="horzOne" presStyleCnt="0"/>
      <dgm:spPr/>
    </dgm:pt>
  </dgm:ptLst>
  <dgm:cxnLst>
    <dgm:cxn modelId="{F1CDE746-F483-4917-A518-5EB8918B58B4}" srcId="{CD22B874-70F6-4B3F-BA26-C4E96AA93F1A}" destId="{04BFCCD7-3A0D-466F-9A1C-1579FC955448}" srcOrd="0" destOrd="0" parTransId="{5FF8D66C-384F-417A-9FAE-EBCC2816651A}" sibTransId="{58C27BFC-2E47-4D26-9D73-8C8EAB275670}"/>
    <dgm:cxn modelId="{CAD5C27B-3C8D-4020-927E-5910CA4113B2}" type="presOf" srcId="{04BFCCD7-3A0D-466F-9A1C-1579FC955448}" destId="{7C08F598-5112-4A58-8E62-FB468A480836}" srcOrd="0" destOrd="0" presId="urn:microsoft.com/office/officeart/2005/8/layout/hierarchy4"/>
    <dgm:cxn modelId="{190AF6AE-D13A-4BDB-87CB-DCCD5CF909CC}" type="presOf" srcId="{CD22B874-70F6-4B3F-BA26-C4E96AA93F1A}" destId="{5ACD7325-D263-459E-A6A9-A539435ABD4D}" srcOrd="0" destOrd="0" presId="urn:microsoft.com/office/officeart/2005/8/layout/hierarchy4"/>
    <dgm:cxn modelId="{6F458C57-7414-40D9-A1F6-C6A186ADBF3F}" type="presParOf" srcId="{5ACD7325-D263-459E-A6A9-A539435ABD4D}" destId="{693ADD8C-6519-46A3-A013-0C4710F7BA3D}" srcOrd="0" destOrd="0" presId="urn:microsoft.com/office/officeart/2005/8/layout/hierarchy4"/>
    <dgm:cxn modelId="{6F5C2C6E-5ED8-48A7-AF23-44AFB9B371BC}" type="presParOf" srcId="{693ADD8C-6519-46A3-A013-0C4710F7BA3D}" destId="{7C08F598-5112-4A58-8E62-FB468A480836}" srcOrd="0" destOrd="0" presId="urn:microsoft.com/office/officeart/2005/8/layout/hierarchy4"/>
    <dgm:cxn modelId="{E56A2C67-CBEC-469F-9007-B6A88110A5CD}" type="presParOf" srcId="{693ADD8C-6519-46A3-A013-0C4710F7BA3D}" destId="{5D9CA8E5-27C5-4D39-9577-A78B278FE95F}"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F768B2-1711-4628-B067-8ECDB13C7154}">
      <dsp:nvSpPr>
        <dsp:cNvPr id="0" name=""/>
        <dsp:cNvSpPr/>
      </dsp:nvSpPr>
      <dsp:spPr>
        <a:xfrm>
          <a:off x="0" y="36109"/>
          <a:ext cx="9144000" cy="1186696"/>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spc="50" dirty="0" smtClean="0">
              <a:ln w="11430"/>
              <a:effectLst>
                <a:outerShdw blurRad="76200" dist="50800" dir="5400000" algn="tl" rotWithShape="0">
                  <a:srgbClr val="000000">
                    <a:alpha val="65000"/>
                  </a:srgbClr>
                </a:outerShdw>
              </a:effectLst>
              <a:latin typeface="Calibri" pitchFamily="34" charset="0"/>
            </a:rPr>
            <a:t>Assessment of IEC materials for Ethnic populations</a:t>
          </a:r>
        </a:p>
        <a:p>
          <a:pPr lvl="0" algn="l" defTabSz="1244600">
            <a:lnSpc>
              <a:spcPct val="90000"/>
            </a:lnSpc>
            <a:spcBef>
              <a:spcPct val="0"/>
            </a:spcBef>
            <a:spcAft>
              <a:spcPct val="35000"/>
            </a:spcAft>
          </a:pPr>
          <a:r>
            <a:rPr lang="en-US" sz="2000" b="1" kern="1200" spc="50" dirty="0" smtClean="0">
              <a:ln w="11430"/>
              <a:effectLst>
                <a:outerShdw blurRad="76200" dist="50800" dir="5400000" algn="tl" rotWithShape="0">
                  <a:srgbClr val="000000">
                    <a:alpha val="65000"/>
                  </a:srgbClr>
                </a:outerShdw>
              </a:effectLst>
              <a:latin typeface="Calibri" pitchFamily="34" charset="0"/>
            </a:rPr>
            <a:t>CARE International in Lao PDR</a:t>
          </a:r>
          <a:endParaRPr lang="en-US" sz="2000" kern="1200" dirty="0"/>
        </a:p>
      </dsp:txBody>
      <dsp:txXfrm>
        <a:off x="0" y="36109"/>
        <a:ext cx="9144000" cy="118669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E3266A-45C9-46FE-9307-F558AE7544C3}">
      <dsp:nvSpPr>
        <dsp:cNvPr id="0" name=""/>
        <dsp:cNvSpPr/>
      </dsp:nvSpPr>
      <dsp:spPr>
        <a:xfrm>
          <a:off x="3381" y="1242654"/>
          <a:ext cx="2383654" cy="196601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7422C065-EFA2-4070-B061-91792EFC0AA9}">
      <dsp:nvSpPr>
        <dsp:cNvPr id="0" name=""/>
        <dsp:cNvSpPr/>
      </dsp:nvSpPr>
      <dsp:spPr>
        <a:xfrm>
          <a:off x="1343221" y="1711934"/>
          <a:ext cx="2627197" cy="2627197"/>
        </a:xfrm>
        <a:prstGeom prst="leftCircularArrow">
          <a:avLst>
            <a:gd name="adj1" fmla="val 3149"/>
            <a:gd name="adj2" fmla="val 387420"/>
            <a:gd name="adj3" fmla="val 2162931"/>
            <a:gd name="adj4" fmla="val 9024489"/>
            <a:gd name="adj5" fmla="val 3673"/>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B2F3772-8056-4293-886A-66BFDBAE7105}">
      <dsp:nvSpPr>
        <dsp:cNvPr id="0" name=""/>
        <dsp:cNvSpPr/>
      </dsp:nvSpPr>
      <dsp:spPr>
        <a:xfrm>
          <a:off x="533082" y="2787381"/>
          <a:ext cx="2118803" cy="842578"/>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b="1" kern="1200" baseline="0" dirty="0" smtClean="0"/>
            <a:t>Distribution and availability of materials</a:t>
          </a:r>
          <a:endParaRPr lang="en-US" sz="1900" kern="1200" dirty="0"/>
        </a:p>
      </dsp:txBody>
      <dsp:txXfrm>
        <a:off x="533082" y="2787381"/>
        <a:ext cx="2118803" cy="842578"/>
      </dsp:txXfrm>
    </dsp:sp>
    <dsp:sp modelId="{1B84B06C-8C98-46C8-97F0-E7EB7910BC0E}">
      <dsp:nvSpPr>
        <dsp:cNvPr id="0" name=""/>
        <dsp:cNvSpPr/>
      </dsp:nvSpPr>
      <dsp:spPr>
        <a:xfrm>
          <a:off x="3045787" y="1242654"/>
          <a:ext cx="2383654" cy="196601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045787" y="1663943"/>
        <a:ext cx="2383654" cy="1544727"/>
      </dsp:txXfrm>
    </dsp:sp>
    <dsp:sp modelId="{55A6FDBE-A034-4DBC-8797-769B3E27AF67}">
      <dsp:nvSpPr>
        <dsp:cNvPr id="0" name=""/>
        <dsp:cNvSpPr/>
      </dsp:nvSpPr>
      <dsp:spPr>
        <a:xfrm>
          <a:off x="-8372" y="-144009"/>
          <a:ext cx="8147668" cy="5631911"/>
        </a:xfrm>
        <a:prstGeom prst="circularArrow">
          <a:avLst>
            <a:gd name="adj1" fmla="val 2821"/>
            <a:gd name="adj2" fmla="val 344513"/>
            <a:gd name="adj3" fmla="val 19479976"/>
            <a:gd name="adj4" fmla="val 12575511"/>
            <a:gd name="adj5" fmla="val 3292"/>
          </a:avLst>
        </a:prstGeom>
        <a:solidFill>
          <a:schemeClr val="accent4">
            <a:hueOff val="-4464770"/>
            <a:satOff val="26899"/>
            <a:lumOff val="2156"/>
            <a:alphaOff val="0"/>
          </a:schemeClr>
        </a:solidFill>
        <a:ln>
          <a:noFill/>
        </a:ln>
        <a:effectLst>
          <a:outerShdw blurRad="57150" dist="38100" dir="5400000" algn="ctr" rotWithShape="0">
            <a:schemeClr val="accent4">
              <a:hueOff val="-4464770"/>
              <a:satOff val="26899"/>
              <a:lumOff val="2156"/>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32AC96A-9DB4-49DF-855A-1DCEF854B414}">
      <dsp:nvSpPr>
        <dsp:cNvPr id="0" name=""/>
        <dsp:cNvSpPr/>
      </dsp:nvSpPr>
      <dsp:spPr>
        <a:xfrm>
          <a:off x="3575488" y="821365"/>
          <a:ext cx="2118803" cy="842578"/>
        </a:xfrm>
        <a:prstGeom prst="roundRect">
          <a:avLst>
            <a:gd name="adj" fmla="val 10000"/>
          </a:avLst>
        </a:prstGeom>
        <a:gradFill rotWithShape="0">
          <a:gsLst>
            <a:gs pos="0">
              <a:schemeClr val="accent4">
                <a:hueOff val="-2232385"/>
                <a:satOff val="13449"/>
                <a:lumOff val="1078"/>
                <a:alphaOff val="0"/>
                <a:tint val="98000"/>
                <a:shade val="25000"/>
                <a:satMod val="250000"/>
              </a:schemeClr>
            </a:gs>
            <a:gs pos="68000">
              <a:schemeClr val="accent4">
                <a:hueOff val="-2232385"/>
                <a:satOff val="13449"/>
                <a:lumOff val="1078"/>
                <a:alphaOff val="0"/>
                <a:tint val="86000"/>
                <a:satMod val="115000"/>
              </a:schemeClr>
            </a:gs>
            <a:gs pos="100000">
              <a:schemeClr val="accent4">
                <a:hueOff val="-2232385"/>
                <a:satOff val="13449"/>
                <a:lumOff val="1078"/>
                <a:alphaOff val="0"/>
                <a:tint val="50000"/>
                <a:satMod val="150000"/>
              </a:schemeClr>
            </a:gs>
          </a:gsLst>
          <a:path path="circle">
            <a:fillToRect l="50000" t="130000" r="50000" b="-30000"/>
          </a:path>
        </a:gradFill>
        <a:ln>
          <a:noFill/>
        </a:ln>
        <a:effectLst>
          <a:outerShdw blurRad="57150" dist="38100" dir="5400000" algn="ctr" rotWithShape="0">
            <a:schemeClr val="accent4">
              <a:hueOff val="-2232385"/>
              <a:satOff val="13449"/>
              <a:lumOff val="1078"/>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At the national level</a:t>
          </a:r>
          <a:endParaRPr lang="en-US" sz="1900" kern="1200" dirty="0"/>
        </a:p>
      </dsp:txBody>
      <dsp:txXfrm>
        <a:off x="3575488" y="821365"/>
        <a:ext cx="2118803" cy="842578"/>
      </dsp:txXfrm>
    </dsp:sp>
    <dsp:sp modelId="{5A10BF1E-FD04-4F37-870B-A76A5CC6BA02}">
      <dsp:nvSpPr>
        <dsp:cNvPr id="0" name=""/>
        <dsp:cNvSpPr/>
      </dsp:nvSpPr>
      <dsp:spPr>
        <a:xfrm>
          <a:off x="6088193" y="1242654"/>
          <a:ext cx="2383654" cy="196601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b="1" i="1" kern="1200" dirty="0" smtClean="0">
              <a:solidFill>
                <a:schemeClr val="accent1">
                  <a:lumMod val="75000"/>
                </a:schemeClr>
              </a:solidFill>
            </a:rPr>
            <a:t>“I have the radio spot for H1N1 only but I don’t have other materials. This is only thing I have received” </a:t>
          </a:r>
          <a:br>
            <a:rPr lang="en-US" sz="1700" b="1" i="1" kern="1200" dirty="0" smtClean="0">
              <a:solidFill>
                <a:schemeClr val="accent1">
                  <a:lumMod val="75000"/>
                </a:schemeClr>
              </a:solidFill>
            </a:rPr>
          </a:br>
          <a:r>
            <a:rPr lang="en-US" sz="1600" b="1" i="0" kern="1200" dirty="0" smtClean="0">
              <a:solidFill>
                <a:schemeClr val="accent1">
                  <a:lumMod val="75000"/>
                </a:schemeClr>
              </a:solidFill>
            </a:rPr>
            <a:t>Ms </a:t>
          </a:r>
          <a:r>
            <a:rPr lang="en-US" sz="1600" b="1" i="0" kern="1200" dirty="0" err="1" smtClean="0">
              <a:solidFill>
                <a:schemeClr val="accent1">
                  <a:lumMod val="75000"/>
                </a:schemeClr>
              </a:solidFill>
            </a:rPr>
            <a:t>Sengaloune</a:t>
          </a:r>
          <a:endParaRPr lang="en-US" sz="1700" b="1" i="0" kern="1200" dirty="0">
            <a:solidFill>
              <a:schemeClr val="accent1">
                <a:lumMod val="75000"/>
              </a:schemeClr>
            </a:solidFill>
          </a:endParaRPr>
        </a:p>
      </dsp:txBody>
      <dsp:txXfrm>
        <a:off x="6088193" y="1242654"/>
        <a:ext cx="2383654" cy="1544727"/>
      </dsp:txXfrm>
    </dsp:sp>
    <dsp:sp modelId="{1997D2EB-CD36-4195-B99D-B290E31AE76E}">
      <dsp:nvSpPr>
        <dsp:cNvPr id="0" name=""/>
        <dsp:cNvSpPr/>
      </dsp:nvSpPr>
      <dsp:spPr>
        <a:xfrm>
          <a:off x="6400335" y="3096346"/>
          <a:ext cx="2118803" cy="842578"/>
        </a:xfrm>
        <a:prstGeom prst="roundRect">
          <a:avLst>
            <a:gd name="adj" fmla="val 10000"/>
          </a:avLst>
        </a:prstGeom>
        <a:gradFill rotWithShape="0">
          <a:gsLst>
            <a:gs pos="0">
              <a:schemeClr val="accent4">
                <a:hueOff val="-4464770"/>
                <a:satOff val="26899"/>
                <a:lumOff val="2156"/>
                <a:alphaOff val="0"/>
                <a:tint val="98000"/>
                <a:shade val="25000"/>
                <a:satMod val="250000"/>
              </a:schemeClr>
            </a:gs>
            <a:gs pos="68000">
              <a:schemeClr val="accent4">
                <a:hueOff val="-4464770"/>
                <a:satOff val="26899"/>
                <a:lumOff val="2156"/>
                <a:alphaOff val="0"/>
                <a:tint val="86000"/>
                <a:satMod val="115000"/>
              </a:schemeClr>
            </a:gs>
            <a:gs pos="100000">
              <a:schemeClr val="accent4">
                <a:hueOff val="-4464770"/>
                <a:satOff val="26899"/>
                <a:lumOff val="2156"/>
                <a:alphaOff val="0"/>
                <a:tint val="50000"/>
                <a:satMod val="150000"/>
              </a:schemeClr>
            </a:gs>
          </a:gsLst>
          <a:path path="circle">
            <a:fillToRect l="50000" t="130000" r="50000" b="-30000"/>
          </a:path>
        </a:gradFill>
        <a:ln>
          <a:noFill/>
        </a:ln>
        <a:effectLst>
          <a:outerShdw blurRad="57150" dist="38100" dir="5400000" algn="ctr" rotWithShape="0">
            <a:schemeClr val="accent4">
              <a:hueOff val="-4464770"/>
              <a:satOff val="26899"/>
              <a:lumOff val="2156"/>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At provincial and district level</a:t>
          </a:r>
          <a:endParaRPr lang="en-US" sz="1900" kern="1200" dirty="0"/>
        </a:p>
      </dsp:txBody>
      <dsp:txXfrm>
        <a:off x="6400335" y="3096346"/>
        <a:ext cx="2118803" cy="84257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BF27B1-A367-4119-AE5E-399FCDE8171C}">
      <dsp:nvSpPr>
        <dsp:cNvPr id="0" name=""/>
        <dsp:cNvSpPr/>
      </dsp:nvSpPr>
      <dsp:spPr>
        <a:xfrm>
          <a:off x="4120" y="1011016"/>
          <a:ext cx="1779546" cy="13283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56BFAB-7FA0-4489-A52C-0C75CDF6BEDD}">
      <dsp:nvSpPr>
        <dsp:cNvPr id="0" name=""/>
        <dsp:cNvSpPr/>
      </dsp:nvSpPr>
      <dsp:spPr>
        <a:xfrm>
          <a:off x="4120" y="2339410"/>
          <a:ext cx="1779546" cy="5712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lvl="0" algn="l" defTabSz="1644650">
            <a:lnSpc>
              <a:spcPct val="90000"/>
            </a:lnSpc>
            <a:spcBef>
              <a:spcPct val="0"/>
            </a:spcBef>
            <a:spcAft>
              <a:spcPct val="35000"/>
            </a:spcAft>
          </a:pPr>
          <a:endParaRPr lang="en-US" sz="3700" kern="1200"/>
        </a:p>
      </dsp:txBody>
      <dsp:txXfrm>
        <a:off x="4120" y="2339410"/>
        <a:ext cx="1253201" cy="571209"/>
      </dsp:txXfrm>
    </dsp:sp>
    <dsp:sp modelId="{F864BCF3-64B8-425E-9D53-50786C990D04}">
      <dsp:nvSpPr>
        <dsp:cNvPr id="0" name=""/>
        <dsp:cNvSpPr/>
      </dsp:nvSpPr>
      <dsp:spPr>
        <a:xfrm>
          <a:off x="1307662" y="2430141"/>
          <a:ext cx="622841" cy="62284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68848-16D6-4B94-92D2-12D7E143C7E9}">
      <dsp:nvSpPr>
        <dsp:cNvPr id="0" name=""/>
        <dsp:cNvSpPr/>
      </dsp:nvSpPr>
      <dsp:spPr>
        <a:xfrm>
          <a:off x="2084808" y="1011016"/>
          <a:ext cx="1779546" cy="13283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47F088-316B-49A2-8EC1-C8F7B6C3F2F2}">
      <dsp:nvSpPr>
        <dsp:cNvPr id="0" name=""/>
        <dsp:cNvSpPr/>
      </dsp:nvSpPr>
      <dsp:spPr>
        <a:xfrm>
          <a:off x="2084808" y="2339410"/>
          <a:ext cx="1779546" cy="5712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lvl="0" algn="l" defTabSz="1644650">
            <a:lnSpc>
              <a:spcPct val="90000"/>
            </a:lnSpc>
            <a:spcBef>
              <a:spcPct val="0"/>
            </a:spcBef>
            <a:spcAft>
              <a:spcPct val="35000"/>
            </a:spcAft>
          </a:pPr>
          <a:endParaRPr lang="en-US" sz="3700" kern="1200"/>
        </a:p>
      </dsp:txBody>
      <dsp:txXfrm>
        <a:off x="2084808" y="2339410"/>
        <a:ext cx="1253201" cy="571209"/>
      </dsp:txXfrm>
    </dsp:sp>
    <dsp:sp modelId="{5D7F7AFB-0A23-4B64-92DF-C20E68D1B20F}">
      <dsp:nvSpPr>
        <dsp:cNvPr id="0" name=""/>
        <dsp:cNvSpPr/>
      </dsp:nvSpPr>
      <dsp:spPr>
        <a:xfrm>
          <a:off x="3388350" y="2430141"/>
          <a:ext cx="622841" cy="62284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1063A2-A078-422B-8509-B451B6F0D68E}">
      <dsp:nvSpPr>
        <dsp:cNvPr id="0" name=""/>
        <dsp:cNvSpPr/>
      </dsp:nvSpPr>
      <dsp:spPr>
        <a:xfrm>
          <a:off x="4165496" y="1011016"/>
          <a:ext cx="1779546" cy="13283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2A0BE4-1AF1-45AE-B1F4-1E5764AA67BA}">
      <dsp:nvSpPr>
        <dsp:cNvPr id="0" name=""/>
        <dsp:cNvSpPr/>
      </dsp:nvSpPr>
      <dsp:spPr>
        <a:xfrm>
          <a:off x="4165496" y="2339410"/>
          <a:ext cx="1779546" cy="5712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lvl="0" algn="l" defTabSz="1644650">
            <a:lnSpc>
              <a:spcPct val="90000"/>
            </a:lnSpc>
            <a:spcBef>
              <a:spcPct val="0"/>
            </a:spcBef>
            <a:spcAft>
              <a:spcPct val="35000"/>
            </a:spcAft>
          </a:pPr>
          <a:endParaRPr lang="en-US" sz="3700" kern="1200"/>
        </a:p>
      </dsp:txBody>
      <dsp:txXfrm>
        <a:off x="4165496" y="2339410"/>
        <a:ext cx="1253201" cy="571209"/>
      </dsp:txXfrm>
    </dsp:sp>
    <dsp:sp modelId="{6E9B2EE6-9DB5-4FD7-A10E-DE9D7831DFFA}">
      <dsp:nvSpPr>
        <dsp:cNvPr id="0" name=""/>
        <dsp:cNvSpPr/>
      </dsp:nvSpPr>
      <dsp:spPr>
        <a:xfrm>
          <a:off x="5469038" y="2430141"/>
          <a:ext cx="622841" cy="62284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DE0912-E5ED-4EA6-9196-157B7574BA5E}">
      <dsp:nvSpPr>
        <dsp:cNvPr id="0" name=""/>
        <dsp:cNvSpPr/>
      </dsp:nvSpPr>
      <dsp:spPr>
        <a:xfrm>
          <a:off x="2714" y="11126"/>
          <a:ext cx="2646759" cy="576000"/>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Continue </a:t>
          </a:r>
          <a:endParaRPr lang="en-US" sz="2000" kern="1200" dirty="0"/>
        </a:p>
      </dsp:txBody>
      <dsp:txXfrm>
        <a:off x="2714" y="11126"/>
        <a:ext cx="2646759" cy="576000"/>
      </dsp:txXfrm>
    </dsp:sp>
    <dsp:sp modelId="{561139F3-4B90-47B4-88CC-E6D6FD7E93D8}">
      <dsp:nvSpPr>
        <dsp:cNvPr id="0" name=""/>
        <dsp:cNvSpPr/>
      </dsp:nvSpPr>
      <dsp:spPr>
        <a:xfrm>
          <a:off x="2714" y="587126"/>
          <a:ext cx="2646759" cy="392770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7150" dist="38100" dir="5400000" algn="ctr" rotWithShape="0">
            <a:schemeClr val="accent2">
              <a:tint val="40000"/>
              <a:alpha val="9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accent5">
                  <a:lumMod val="75000"/>
                </a:schemeClr>
              </a:solidFill>
              <a:latin typeface="Calibri" pitchFamily="34" charset="0"/>
            </a:rPr>
            <a:t>Important information</a:t>
          </a:r>
          <a:endParaRPr lang="en-US" sz="2800" kern="1200" dirty="0">
            <a:solidFill>
              <a:schemeClr val="accent5">
                <a:lumMod val="75000"/>
              </a:schemeClr>
            </a:solidFill>
            <a:latin typeface="Calibri" pitchFamily="34" charset="0"/>
          </a:endParaRPr>
        </a:p>
        <a:p>
          <a:pPr marL="285750" lvl="1" indent="-285750" algn="l" defTabSz="1244600">
            <a:lnSpc>
              <a:spcPct val="90000"/>
            </a:lnSpc>
            <a:spcBef>
              <a:spcPct val="0"/>
            </a:spcBef>
            <a:spcAft>
              <a:spcPct val="15000"/>
            </a:spcAft>
            <a:buChar char="••"/>
          </a:pPr>
          <a:r>
            <a:rPr lang="en-US" sz="2800" kern="1200" dirty="0" smtClean="0">
              <a:solidFill>
                <a:schemeClr val="accent5">
                  <a:lumMod val="75000"/>
                </a:schemeClr>
              </a:solidFill>
              <a:latin typeface="Calibri" pitchFamily="34" charset="0"/>
            </a:rPr>
            <a:t>The spread of the disease</a:t>
          </a:r>
          <a:endParaRPr lang="en-US" sz="2800" kern="1200" dirty="0">
            <a:solidFill>
              <a:schemeClr val="accent5">
                <a:lumMod val="75000"/>
              </a:schemeClr>
            </a:solidFill>
            <a:latin typeface="Calibri" pitchFamily="34" charset="0"/>
          </a:endParaRPr>
        </a:p>
      </dsp:txBody>
      <dsp:txXfrm>
        <a:off x="2714" y="587126"/>
        <a:ext cx="2646759" cy="3927708"/>
      </dsp:txXfrm>
    </dsp:sp>
    <dsp:sp modelId="{5521723F-EF64-4279-8495-59B33B915DFF}">
      <dsp:nvSpPr>
        <dsp:cNvPr id="0" name=""/>
        <dsp:cNvSpPr/>
      </dsp:nvSpPr>
      <dsp:spPr>
        <a:xfrm>
          <a:off x="3020020" y="11126"/>
          <a:ext cx="2646759" cy="576000"/>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Discontinue</a:t>
          </a:r>
          <a:endParaRPr lang="en-US" sz="2000" kern="1200" dirty="0"/>
        </a:p>
      </dsp:txBody>
      <dsp:txXfrm>
        <a:off x="3020020" y="11126"/>
        <a:ext cx="2646759" cy="576000"/>
      </dsp:txXfrm>
    </dsp:sp>
    <dsp:sp modelId="{34C6825C-A835-4FFB-9CE7-5C7E1D9DF632}">
      <dsp:nvSpPr>
        <dsp:cNvPr id="0" name=""/>
        <dsp:cNvSpPr/>
      </dsp:nvSpPr>
      <dsp:spPr>
        <a:xfrm>
          <a:off x="3123455" y="587126"/>
          <a:ext cx="2439888" cy="3927708"/>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7150" dist="38100" dir="5400000" algn="ctr" rotWithShape="0">
            <a:schemeClr val="accent3">
              <a:tint val="40000"/>
              <a:alpha val="9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accent5">
                  <a:lumMod val="75000"/>
                </a:schemeClr>
              </a:solidFill>
              <a:latin typeface="Calibri" pitchFamily="34" charset="0"/>
            </a:rPr>
            <a:t>Lack of money support</a:t>
          </a:r>
          <a:endParaRPr lang="en-US" sz="2800" kern="1200" dirty="0">
            <a:solidFill>
              <a:schemeClr val="accent5">
                <a:lumMod val="75000"/>
              </a:schemeClr>
            </a:solidFill>
            <a:latin typeface="Calibri" pitchFamily="34" charset="0"/>
          </a:endParaRPr>
        </a:p>
        <a:p>
          <a:pPr marL="285750" lvl="1" indent="-285750" algn="l" defTabSz="1244600">
            <a:lnSpc>
              <a:spcPct val="90000"/>
            </a:lnSpc>
            <a:spcBef>
              <a:spcPct val="0"/>
            </a:spcBef>
            <a:spcAft>
              <a:spcPct val="15000"/>
            </a:spcAft>
            <a:buChar char="••"/>
          </a:pPr>
          <a:r>
            <a:rPr lang="en-US" sz="2800" kern="1200" dirty="0" smtClean="0">
              <a:solidFill>
                <a:schemeClr val="accent5">
                  <a:lumMod val="75000"/>
                </a:schemeClr>
              </a:solidFill>
              <a:latin typeface="Calibri" pitchFamily="34" charset="0"/>
            </a:rPr>
            <a:t>No ethnic radio program</a:t>
          </a:r>
          <a:endParaRPr lang="en-US" sz="2800" kern="1200" dirty="0">
            <a:solidFill>
              <a:schemeClr val="accent5">
                <a:lumMod val="75000"/>
              </a:schemeClr>
            </a:solidFill>
            <a:latin typeface="Calibri" pitchFamily="34" charset="0"/>
          </a:endParaRPr>
        </a:p>
      </dsp:txBody>
      <dsp:txXfrm>
        <a:off x="3123455" y="587126"/>
        <a:ext cx="2439888" cy="3927708"/>
      </dsp:txXfrm>
    </dsp:sp>
    <dsp:sp modelId="{9BAE421D-9981-42B2-BB10-A00CD7842A14}">
      <dsp:nvSpPr>
        <dsp:cNvPr id="0" name=""/>
        <dsp:cNvSpPr/>
      </dsp:nvSpPr>
      <dsp:spPr>
        <a:xfrm>
          <a:off x="6037326" y="11126"/>
          <a:ext cx="2646759" cy="576000"/>
        </a:xfrm>
        <a:prstGeom prst="rect">
          <a:avLst/>
        </a:prstGeom>
        <a:solidFill>
          <a:schemeClr val="accent3"/>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Discontinue</a:t>
          </a:r>
          <a:endParaRPr lang="en-US" sz="2000" kern="1200" dirty="0"/>
        </a:p>
      </dsp:txBody>
      <dsp:txXfrm>
        <a:off x="6037326" y="11126"/>
        <a:ext cx="2646759" cy="576000"/>
      </dsp:txXfrm>
    </dsp:sp>
    <dsp:sp modelId="{5B1A645C-43E3-4479-9978-412FC328FABA}">
      <dsp:nvSpPr>
        <dsp:cNvPr id="0" name=""/>
        <dsp:cNvSpPr/>
      </dsp:nvSpPr>
      <dsp:spPr>
        <a:xfrm>
          <a:off x="6037326" y="587126"/>
          <a:ext cx="2646759" cy="392770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7150" dist="38100" dir="5400000" algn="ctr" rotWithShape="0">
            <a:schemeClr val="accent4">
              <a:tint val="40000"/>
              <a:alpha val="9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dirty="0" smtClean="0">
              <a:solidFill>
                <a:schemeClr val="accent5">
                  <a:lumMod val="75000"/>
                </a:schemeClr>
              </a:solidFill>
              <a:latin typeface="Calibri" pitchFamily="34" charset="0"/>
            </a:rPr>
            <a:t>some ethnic group, the people can speak and understand Lao language</a:t>
          </a:r>
          <a:endParaRPr lang="en-US" sz="2800" b="0" i="0" kern="1200" dirty="0">
            <a:solidFill>
              <a:schemeClr val="accent5">
                <a:lumMod val="75000"/>
              </a:schemeClr>
            </a:solidFill>
            <a:latin typeface="Calibri" pitchFamily="34" charset="0"/>
          </a:endParaRPr>
        </a:p>
        <a:p>
          <a:pPr marL="285750" lvl="1" indent="-285750" algn="l" defTabSz="1289050">
            <a:lnSpc>
              <a:spcPct val="90000"/>
            </a:lnSpc>
            <a:spcBef>
              <a:spcPct val="0"/>
            </a:spcBef>
            <a:spcAft>
              <a:spcPct val="15000"/>
            </a:spcAft>
            <a:buChar char="••"/>
          </a:pPr>
          <a:r>
            <a:rPr lang="en-US" sz="2900" i="0" kern="1200" dirty="0" smtClean="0">
              <a:solidFill>
                <a:schemeClr val="accent5">
                  <a:lumMod val="75000"/>
                </a:schemeClr>
              </a:solidFill>
            </a:rPr>
            <a:t>The length of the IEC material</a:t>
          </a:r>
          <a:endParaRPr lang="en-US" sz="2900" i="0" kern="1200" dirty="0">
            <a:solidFill>
              <a:schemeClr val="accent5">
                <a:lumMod val="75000"/>
              </a:schemeClr>
            </a:solidFill>
          </a:endParaRPr>
        </a:p>
      </dsp:txBody>
      <dsp:txXfrm>
        <a:off x="6037326" y="587126"/>
        <a:ext cx="2646759" cy="392770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8A58A5-96EE-492A-89E8-F92585354E31}">
      <dsp:nvSpPr>
        <dsp:cNvPr id="0" name=""/>
        <dsp:cNvSpPr/>
      </dsp:nvSpPr>
      <dsp:spPr>
        <a:xfrm>
          <a:off x="3167954" y="0"/>
          <a:ext cx="5212080" cy="3747045"/>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7150" dist="38100" dir="5400000" algn="ctr" rotWithShape="0">
            <a:schemeClr val="accent2">
              <a:tint val="40000"/>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txBody>
        <a:bodyPr spcFirstLastPara="0" vert="horz" wrap="square" lIns="36830" tIns="36830" rIns="36830" bIns="36830" numCol="1" spcCol="1270" anchor="t" anchorCtr="0">
          <a:noAutofit/>
        </a:bodyPr>
        <a:lstStyle/>
        <a:p>
          <a:pPr marL="285750" lvl="1" indent="-285750" algn="l" defTabSz="2578100">
            <a:lnSpc>
              <a:spcPct val="90000"/>
            </a:lnSpc>
            <a:spcBef>
              <a:spcPct val="0"/>
            </a:spcBef>
            <a:spcAft>
              <a:spcPct val="15000"/>
            </a:spcAft>
            <a:buChar char="••"/>
          </a:pPr>
          <a:r>
            <a:rPr lang="en-US" sz="5800" kern="1200" dirty="0" smtClean="0">
              <a:solidFill>
                <a:schemeClr val="accent5">
                  <a:lumMod val="75000"/>
                </a:schemeClr>
              </a:solidFill>
            </a:rPr>
            <a:t>from community member</a:t>
          </a:r>
          <a:endParaRPr lang="en-US" sz="5800" kern="1200" dirty="0">
            <a:solidFill>
              <a:schemeClr val="accent5">
                <a:lumMod val="75000"/>
              </a:schemeClr>
            </a:solidFill>
          </a:endParaRPr>
        </a:p>
      </dsp:txBody>
      <dsp:txXfrm>
        <a:off x="3167954" y="0"/>
        <a:ext cx="5212080" cy="3747045"/>
      </dsp:txXfrm>
    </dsp:sp>
    <dsp:sp modelId="{0C101EDF-70CC-4E24-8651-017B0C8FF8A9}">
      <dsp:nvSpPr>
        <dsp:cNvPr id="0" name=""/>
        <dsp:cNvSpPr/>
      </dsp:nvSpPr>
      <dsp:spPr>
        <a:xfrm>
          <a:off x="306765" y="0"/>
          <a:ext cx="2861188" cy="3747045"/>
        </a:xfrm>
        <a:prstGeom prst="round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Feedback</a:t>
          </a:r>
          <a:endParaRPr lang="en-US" sz="4300" kern="1200" dirty="0"/>
        </a:p>
      </dsp:txBody>
      <dsp:txXfrm>
        <a:off x="306765" y="0"/>
        <a:ext cx="2861188" cy="374704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CD5070-9A5E-435E-91AD-1E6A6CDCA0EC}">
      <dsp:nvSpPr>
        <dsp:cNvPr id="0" name=""/>
        <dsp:cNvSpPr/>
      </dsp:nvSpPr>
      <dsp:spPr>
        <a:xfrm rot="10800000">
          <a:off x="1769421" y="1306"/>
          <a:ext cx="5776722" cy="1257528"/>
        </a:xfrm>
        <a:prstGeom prst="homePlat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4535" tIns="64770" rIns="120904" bIns="64770" numCol="1" spcCol="1270" anchor="ctr" anchorCtr="0">
          <a:noAutofit/>
        </a:bodyPr>
        <a:lstStyle/>
        <a:p>
          <a:pPr lvl="0" algn="ctr" defTabSz="755650">
            <a:lnSpc>
              <a:spcPct val="90000"/>
            </a:lnSpc>
            <a:spcBef>
              <a:spcPct val="0"/>
            </a:spcBef>
            <a:spcAft>
              <a:spcPct val="35000"/>
            </a:spcAft>
          </a:pPr>
          <a:r>
            <a:rPr lang="en-US" sz="1700" i="1" kern="1200" dirty="0" smtClean="0"/>
            <a:t>“I have heard the spot on AI long time ago (in </a:t>
          </a:r>
          <a:r>
            <a:rPr lang="en-US" sz="1700" i="1" kern="1200" dirty="0" err="1" smtClean="0"/>
            <a:t>Lavae</a:t>
          </a:r>
          <a:r>
            <a:rPr lang="en-US" sz="1700" i="1" kern="1200" dirty="0" smtClean="0"/>
            <a:t> language) but now I am not hearing it anymore. </a:t>
          </a:r>
        </a:p>
        <a:p>
          <a:pPr lvl="0" algn="ctr" defTabSz="755650">
            <a:lnSpc>
              <a:spcPct val="90000"/>
            </a:lnSpc>
            <a:spcBef>
              <a:spcPct val="0"/>
            </a:spcBef>
            <a:spcAft>
              <a:spcPct val="35000"/>
            </a:spcAft>
          </a:pPr>
          <a:r>
            <a:rPr lang="en-US" sz="1600" b="1" i="0" kern="1200" dirty="0" err="1" smtClean="0"/>
            <a:t>Polert</a:t>
          </a:r>
          <a:r>
            <a:rPr lang="en-US" sz="1600" b="1" i="0" kern="1200" dirty="0" smtClean="0"/>
            <a:t>, </a:t>
          </a:r>
          <a:r>
            <a:rPr lang="en-US" sz="1600" b="1" i="0" kern="1200" dirty="0" err="1" smtClean="0"/>
            <a:t>Lavae</a:t>
          </a:r>
          <a:r>
            <a:rPr lang="en-US" sz="1600" b="1" i="0" kern="1200" dirty="0" smtClean="0"/>
            <a:t> community member, </a:t>
          </a:r>
          <a:r>
            <a:rPr lang="en-US" sz="1600" b="1" i="0" kern="1200" dirty="0" err="1" smtClean="0"/>
            <a:t>Salavan</a:t>
          </a:r>
          <a:endParaRPr lang="en-US" sz="1700" b="1" i="0" kern="1200" dirty="0"/>
        </a:p>
      </dsp:txBody>
      <dsp:txXfrm rot="10800000">
        <a:off x="1769421" y="1306"/>
        <a:ext cx="5776722" cy="1257528"/>
      </dsp:txXfrm>
    </dsp:sp>
    <dsp:sp modelId="{5BBD1D1B-33B8-4D31-99AC-CC716AC4AB36}">
      <dsp:nvSpPr>
        <dsp:cNvPr id="0" name=""/>
        <dsp:cNvSpPr/>
      </dsp:nvSpPr>
      <dsp:spPr>
        <a:xfrm>
          <a:off x="1140656" y="1306"/>
          <a:ext cx="1257528" cy="1257528"/>
        </a:xfrm>
        <a:prstGeom prst="ellipse">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B6F57FC-E3CE-4A61-8A9C-AC15C06D80DA}">
      <dsp:nvSpPr>
        <dsp:cNvPr id="0" name=""/>
        <dsp:cNvSpPr/>
      </dsp:nvSpPr>
      <dsp:spPr>
        <a:xfrm rot="10800000">
          <a:off x="1769421" y="1634216"/>
          <a:ext cx="5776722" cy="1257528"/>
        </a:xfrm>
        <a:prstGeom prst="homePlate">
          <a:avLst/>
        </a:prstGeom>
        <a:gradFill rotWithShape="0">
          <a:gsLst>
            <a:gs pos="0">
              <a:schemeClr val="accent2">
                <a:hueOff val="2340759"/>
                <a:satOff val="-2919"/>
                <a:lumOff val="686"/>
                <a:alphaOff val="0"/>
                <a:tint val="98000"/>
                <a:shade val="25000"/>
                <a:satMod val="250000"/>
              </a:schemeClr>
            </a:gs>
            <a:gs pos="68000">
              <a:schemeClr val="accent2">
                <a:hueOff val="2340759"/>
                <a:satOff val="-2919"/>
                <a:lumOff val="686"/>
                <a:alphaOff val="0"/>
                <a:tint val="86000"/>
                <a:satMod val="115000"/>
              </a:schemeClr>
            </a:gs>
            <a:gs pos="100000">
              <a:schemeClr val="accent2">
                <a:hueOff val="2340759"/>
                <a:satOff val="-2919"/>
                <a:lumOff val="686"/>
                <a:alphaOff val="0"/>
                <a:tint val="50000"/>
                <a:satMod val="150000"/>
              </a:schemeClr>
            </a:gs>
          </a:gsLst>
          <a:path path="circle">
            <a:fillToRect l="50000" t="130000" r="50000" b="-30000"/>
          </a:path>
        </a:gradFill>
        <a:ln>
          <a:noFill/>
        </a:ln>
        <a:effectLst>
          <a:outerShdw blurRad="57150" dist="38100" dir="5400000" algn="ctr" rotWithShape="0">
            <a:schemeClr val="accent2">
              <a:hueOff val="2340759"/>
              <a:satOff val="-2919"/>
              <a:lumOff val="686"/>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4535" tIns="64770" rIns="120904" bIns="64770" numCol="1" spcCol="1270" anchor="ctr" anchorCtr="0">
          <a:noAutofit/>
        </a:bodyPr>
        <a:lstStyle/>
        <a:p>
          <a:pPr lvl="0" algn="ctr" defTabSz="755650">
            <a:lnSpc>
              <a:spcPct val="90000"/>
            </a:lnSpc>
            <a:spcBef>
              <a:spcPct val="0"/>
            </a:spcBef>
            <a:spcAft>
              <a:spcPct val="35000"/>
            </a:spcAft>
          </a:pPr>
          <a:r>
            <a:rPr lang="en-US" sz="1700" i="1" kern="1200" dirty="0" smtClean="0"/>
            <a:t>“I have heard about it (in Hmong language) from the national radio station quite sometime ago but I never heard about these diseases from the provincial radio program.” </a:t>
          </a:r>
        </a:p>
        <a:p>
          <a:pPr lvl="0" algn="ctr" defTabSz="755650">
            <a:lnSpc>
              <a:spcPct val="90000"/>
            </a:lnSpc>
            <a:spcBef>
              <a:spcPct val="0"/>
            </a:spcBef>
            <a:spcAft>
              <a:spcPct val="35000"/>
            </a:spcAft>
          </a:pPr>
          <a:r>
            <a:rPr lang="en-US" sz="1600" b="1" i="0" kern="1200" dirty="0" err="1" smtClean="0"/>
            <a:t>Bounmee</a:t>
          </a:r>
          <a:r>
            <a:rPr lang="en-US" sz="1600" b="1" i="0" kern="1200" dirty="0" smtClean="0"/>
            <a:t>, Hmong community member, </a:t>
          </a:r>
          <a:r>
            <a:rPr lang="en-US" sz="1600" b="1" i="0" kern="1200" dirty="0" err="1" smtClean="0"/>
            <a:t>Luang</a:t>
          </a:r>
          <a:r>
            <a:rPr lang="en-US" sz="1600" b="1" i="0" kern="1200" dirty="0" smtClean="0"/>
            <a:t> </a:t>
          </a:r>
          <a:r>
            <a:rPr lang="en-US" sz="1600" b="1" i="0" kern="1200" dirty="0" err="1" smtClean="0"/>
            <a:t>Namtha</a:t>
          </a:r>
          <a:r>
            <a:rPr lang="en-US" sz="1600" b="1" i="0" kern="1200" dirty="0" smtClean="0"/>
            <a:t> </a:t>
          </a:r>
          <a:endParaRPr lang="en-US" sz="1700" b="1" i="0" kern="1200" dirty="0"/>
        </a:p>
      </dsp:txBody>
      <dsp:txXfrm rot="10800000">
        <a:off x="1769421" y="1634216"/>
        <a:ext cx="5776722" cy="1257528"/>
      </dsp:txXfrm>
    </dsp:sp>
    <dsp:sp modelId="{DB9D9D58-7D53-452E-9CF6-C183E6360A38}">
      <dsp:nvSpPr>
        <dsp:cNvPr id="0" name=""/>
        <dsp:cNvSpPr/>
      </dsp:nvSpPr>
      <dsp:spPr>
        <a:xfrm>
          <a:off x="1140656" y="1634216"/>
          <a:ext cx="1257528" cy="1257528"/>
        </a:xfrm>
        <a:prstGeom prst="ellipse">
          <a:avLst/>
        </a:prstGeom>
        <a:solidFill>
          <a:schemeClr val="accent2">
            <a:tint val="50000"/>
            <a:hueOff val="2501437"/>
            <a:satOff val="-2237"/>
            <a:lumOff val="6"/>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39BF11A-9ABF-4690-8037-E3A697D5F2B6}">
      <dsp:nvSpPr>
        <dsp:cNvPr id="0" name=""/>
        <dsp:cNvSpPr/>
      </dsp:nvSpPr>
      <dsp:spPr>
        <a:xfrm rot="10800000">
          <a:off x="1769421" y="3267127"/>
          <a:ext cx="5776722" cy="1257528"/>
        </a:xfrm>
        <a:prstGeom prst="homePlate">
          <a:avLst/>
        </a:prstGeom>
        <a:gradFill rotWithShape="0">
          <a:gsLst>
            <a:gs pos="0">
              <a:schemeClr val="accent2">
                <a:hueOff val="4681519"/>
                <a:satOff val="-5839"/>
                <a:lumOff val="1373"/>
                <a:alphaOff val="0"/>
                <a:tint val="98000"/>
                <a:shade val="25000"/>
                <a:satMod val="250000"/>
              </a:schemeClr>
            </a:gs>
            <a:gs pos="68000">
              <a:schemeClr val="accent2">
                <a:hueOff val="4681519"/>
                <a:satOff val="-5839"/>
                <a:lumOff val="1373"/>
                <a:alphaOff val="0"/>
                <a:tint val="86000"/>
                <a:satMod val="115000"/>
              </a:schemeClr>
            </a:gs>
            <a:gs pos="100000">
              <a:schemeClr val="accent2">
                <a:hueOff val="4681519"/>
                <a:satOff val="-5839"/>
                <a:lumOff val="1373"/>
                <a:alphaOff val="0"/>
                <a:tint val="50000"/>
                <a:satMod val="150000"/>
              </a:schemeClr>
            </a:gs>
          </a:gsLst>
          <a:path path="circle">
            <a:fillToRect l="50000" t="130000" r="50000" b="-30000"/>
          </a:path>
        </a:gradFill>
        <a:ln>
          <a:noFill/>
        </a:ln>
        <a:effectLst>
          <a:outerShdw blurRad="57150" dist="38100" dir="5400000" algn="ctr" rotWithShape="0">
            <a:schemeClr val="accent2">
              <a:hueOff val="4681519"/>
              <a:satOff val="-5839"/>
              <a:lumOff val="1373"/>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4535" tIns="64770" rIns="120904" bIns="64770" numCol="1" spcCol="1270" anchor="ctr" anchorCtr="0">
          <a:noAutofit/>
        </a:bodyPr>
        <a:lstStyle/>
        <a:p>
          <a:pPr lvl="0" algn="ctr" defTabSz="755650">
            <a:lnSpc>
              <a:spcPct val="90000"/>
            </a:lnSpc>
            <a:spcBef>
              <a:spcPct val="0"/>
            </a:spcBef>
            <a:spcAft>
              <a:spcPct val="35000"/>
            </a:spcAft>
          </a:pPr>
          <a:r>
            <a:rPr lang="en-US" sz="1700" i="1" kern="1200" dirty="0" smtClean="0"/>
            <a:t>“I never heard any information in Aka language from the local radio program. We received information from health staff coming to the village.” </a:t>
          </a:r>
        </a:p>
        <a:p>
          <a:pPr lvl="0" algn="ctr" defTabSz="755650">
            <a:lnSpc>
              <a:spcPct val="90000"/>
            </a:lnSpc>
            <a:spcBef>
              <a:spcPct val="0"/>
            </a:spcBef>
            <a:spcAft>
              <a:spcPct val="35000"/>
            </a:spcAft>
          </a:pPr>
          <a:r>
            <a:rPr lang="en-US" sz="1600" b="1" i="0" kern="1200" dirty="0" err="1" smtClean="0"/>
            <a:t>Apouta</a:t>
          </a:r>
          <a:r>
            <a:rPr lang="en-US" sz="1600" b="1" i="0" kern="1200" dirty="0" smtClean="0"/>
            <a:t>, Aka community member, </a:t>
          </a:r>
          <a:r>
            <a:rPr lang="en-US" sz="1600" b="1" i="0" kern="1200" dirty="0" err="1" smtClean="0"/>
            <a:t>Phongsaly</a:t>
          </a:r>
          <a:endParaRPr lang="en-US" sz="1700" b="1" i="0" kern="1200" dirty="0"/>
        </a:p>
      </dsp:txBody>
      <dsp:txXfrm rot="10800000">
        <a:off x="1769421" y="3267127"/>
        <a:ext cx="5776722" cy="1257528"/>
      </dsp:txXfrm>
    </dsp:sp>
    <dsp:sp modelId="{570B7318-C43C-4FE5-8B3A-B62A9CE997BF}">
      <dsp:nvSpPr>
        <dsp:cNvPr id="0" name=""/>
        <dsp:cNvSpPr/>
      </dsp:nvSpPr>
      <dsp:spPr>
        <a:xfrm>
          <a:off x="1140656" y="3267127"/>
          <a:ext cx="1257528" cy="1257528"/>
        </a:xfrm>
        <a:prstGeom prst="ellipse">
          <a:avLst/>
        </a:prstGeom>
        <a:solidFill>
          <a:schemeClr val="accent2">
            <a:tint val="50000"/>
            <a:hueOff val="5002875"/>
            <a:satOff val="-4473"/>
            <a:lumOff val="13"/>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105AA4-35C8-46DC-9D02-5C2B5371A2D7}">
      <dsp:nvSpPr>
        <dsp:cNvPr id="0" name=""/>
        <dsp:cNvSpPr/>
      </dsp:nvSpPr>
      <dsp:spPr>
        <a:xfrm rot="16200000">
          <a:off x="799" y="148542"/>
          <a:ext cx="4228876" cy="4228876"/>
        </a:xfrm>
        <a:prstGeom prst="downArrow">
          <a:avLst>
            <a:gd name="adj1" fmla="val 50000"/>
            <a:gd name="adj2" fmla="val 35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US" sz="4700" kern="1200" dirty="0" smtClean="0"/>
            <a:t>Translation</a:t>
          </a:r>
          <a:endParaRPr lang="en-US" sz="4700" kern="1200" dirty="0"/>
        </a:p>
      </dsp:txBody>
      <dsp:txXfrm rot="16200000">
        <a:off x="799" y="148542"/>
        <a:ext cx="4228876" cy="4228876"/>
      </dsp:txXfrm>
    </dsp:sp>
    <dsp:sp modelId="{8BFE9D77-9BED-4E19-93BC-34F73C64C136}">
      <dsp:nvSpPr>
        <dsp:cNvPr id="0" name=""/>
        <dsp:cNvSpPr/>
      </dsp:nvSpPr>
      <dsp:spPr>
        <a:xfrm rot="5400000">
          <a:off x="4457124" y="148542"/>
          <a:ext cx="4228876" cy="4228876"/>
        </a:xfrm>
        <a:prstGeom prst="downArrow">
          <a:avLst>
            <a:gd name="adj1" fmla="val 50000"/>
            <a:gd name="adj2" fmla="val 35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4264" tIns="334264" rIns="334264" bIns="334264" numCol="1" spcCol="1270" anchor="ctr" anchorCtr="0">
          <a:noAutofit/>
        </a:bodyPr>
        <a:lstStyle/>
        <a:p>
          <a:pPr lvl="0" algn="ctr" defTabSz="2089150">
            <a:lnSpc>
              <a:spcPct val="90000"/>
            </a:lnSpc>
            <a:spcBef>
              <a:spcPct val="0"/>
            </a:spcBef>
            <a:spcAft>
              <a:spcPct val="35000"/>
            </a:spcAft>
          </a:pPr>
          <a:r>
            <a:rPr lang="en-US" sz="4700" kern="1200" dirty="0" smtClean="0"/>
            <a:t>Language</a:t>
          </a:r>
          <a:endParaRPr lang="en-US" sz="4700" kern="1200" dirty="0"/>
        </a:p>
      </dsp:txBody>
      <dsp:txXfrm rot="5400000">
        <a:off x="4457124" y="148542"/>
        <a:ext cx="4228876" cy="4228876"/>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AD4B67-A1F7-44F0-AA6A-F23621132FDB}">
      <dsp:nvSpPr>
        <dsp:cNvPr id="0" name=""/>
        <dsp:cNvSpPr/>
      </dsp:nvSpPr>
      <dsp:spPr>
        <a:xfrm>
          <a:off x="188" y="81231"/>
          <a:ext cx="1960934" cy="1127008"/>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b="1" kern="1200" dirty="0" smtClean="0"/>
            <a:t>Members of ethnic groups have access to information</a:t>
          </a:r>
          <a:endParaRPr lang="en-US" sz="1500" kern="1200" dirty="0"/>
        </a:p>
      </dsp:txBody>
      <dsp:txXfrm>
        <a:off x="188" y="81231"/>
        <a:ext cx="1960934" cy="751338"/>
      </dsp:txXfrm>
    </dsp:sp>
    <dsp:sp modelId="{3FA0B471-0549-48C2-B693-2751465EB032}">
      <dsp:nvSpPr>
        <dsp:cNvPr id="0" name=""/>
        <dsp:cNvSpPr/>
      </dsp:nvSpPr>
      <dsp:spPr>
        <a:xfrm>
          <a:off x="378010" y="906505"/>
          <a:ext cx="2008565" cy="45568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i="1" kern="1200" dirty="0" smtClean="0"/>
            <a:t>“Our people always lack information. We are very pleased when we have material in our language. The government and organizations should be involved more in helping us getting message”</a:t>
          </a:r>
          <a:br>
            <a:rPr lang="en-US" sz="1500" i="1" kern="1200" dirty="0" smtClean="0"/>
          </a:br>
          <a:r>
            <a:rPr lang="en-US" sz="1500" i="1" kern="1200" dirty="0" smtClean="0"/>
            <a:t/>
          </a:r>
          <a:br>
            <a:rPr lang="en-US" sz="1500" i="1" kern="1200" dirty="0" smtClean="0"/>
          </a:br>
          <a:r>
            <a:rPr lang="en-US" sz="1400" b="1" i="0" kern="1200" dirty="0" err="1" smtClean="0"/>
            <a:t>Mr</a:t>
          </a:r>
          <a:r>
            <a:rPr lang="en-US" sz="1400" b="1" i="0" kern="1200" dirty="0" smtClean="0"/>
            <a:t> </a:t>
          </a:r>
          <a:r>
            <a:rPr lang="en-US" sz="1400" b="1" i="0" kern="1200" dirty="0" err="1" smtClean="0"/>
            <a:t>Somchan</a:t>
          </a:r>
          <a:r>
            <a:rPr lang="en-US" sz="1400" b="1" i="0" kern="1200" dirty="0" smtClean="0"/>
            <a:t>, Khmu community member, </a:t>
          </a:r>
          <a:r>
            <a:rPr lang="en-US" sz="1400" b="1" i="0" kern="1200" dirty="0" err="1" smtClean="0"/>
            <a:t>Phongsaly</a:t>
          </a:r>
          <a:endParaRPr lang="en-US" sz="1500" kern="1200" dirty="0"/>
        </a:p>
      </dsp:txBody>
      <dsp:txXfrm>
        <a:off x="378010" y="906505"/>
        <a:ext cx="2008565" cy="4556879"/>
      </dsp:txXfrm>
    </dsp:sp>
    <dsp:sp modelId="{78B18B72-0D30-4937-B4B1-B8718B953870}">
      <dsp:nvSpPr>
        <dsp:cNvPr id="0" name=""/>
        <dsp:cNvSpPr/>
      </dsp:nvSpPr>
      <dsp:spPr>
        <a:xfrm rot="21559960">
          <a:off x="2264326" y="194096"/>
          <a:ext cx="642879" cy="488216"/>
        </a:xfrm>
        <a:prstGeom prst="rightArrow">
          <a:avLst>
            <a:gd name="adj1" fmla="val 60000"/>
            <a:gd name="adj2" fmla="val 5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21559960">
        <a:off x="2264326" y="194096"/>
        <a:ext cx="642879" cy="488216"/>
      </dsp:txXfrm>
    </dsp:sp>
    <dsp:sp modelId="{B0EC47B6-72CC-4047-B2BF-D8C705B02C55}">
      <dsp:nvSpPr>
        <dsp:cNvPr id="0" name=""/>
        <dsp:cNvSpPr/>
      </dsp:nvSpPr>
      <dsp:spPr>
        <a:xfrm>
          <a:off x="3174021" y="44263"/>
          <a:ext cx="1960934" cy="1127008"/>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b="1" kern="1200" dirty="0" smtClean="0"/>
            <a:t>Knowledge about disease and prevention</a:t>
          </a:r>
          <a:endParaRPr lang="en-US" sz="1500" kern="1200" dirty="0"/>
        </a:p>
      </dsp:txBody>
      <dsp:txXfrm>
        <a:off x="3174021" y="44263"/>
        <a:ext cx="1960934" cy="751338"/>
      </dsp:txXfrm>
    </dsp:sp>
    <dsp:sp modelId="{E7E87AE0-4164-4735-9196-51527D6F9771}">
      <dsp:nvSpPr>
        <dsp:cNvPr id="0" name=""/>
        <dsp:cNvSpPr/>
      </dsp:nvSpPr>
      <dsp:spPr>
        <a:xfrm>
          <a:off x="3575658" y="795602"/>
          <a:ext cx="1960934" cy="470475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i="1" kern="1200" dirty="0" smtClean="0"/>
            <a:t>“It is very useful because our people don’t understand Lao and when they heard the radio spot they learned how dangerous the disease is.”</a:t>
          </a:r>
          <a:br>
            <a:rPr lang="en-US" sz="1500" i="1" kern="1200" dirty="0" smtClean="0"/>
          </a:br>
          <a:r>
            <a:rPr lang="en-US" sz="1500" i="1" kern="1200" dirty="0" smtClean="0"/>
            <a:t/>
          </a:r>
          <a:br>
            <a:rPr lang="en-US" sz="1500" i="1" kern="1200" dirty="0" smtClean="0"/>
          </a:br>
          <a:r>
            <a:rPr lang="en-US" sz="1400" b="1" i="0" kern="1200" dirty="0" err="1" smtClean="0"/>
            <a:t>Sengaloun</a:t>
          </a:r>
          <a:r>
            <a:rPr lang="en-US" sz="1400" b="1" i="0" kern="1200" dirty="0" smtClean="0"/>
            <a:t>, Khmu radio program, </a:t>
          </a:r>
          <a:r>
            <a:rPr lang="en-US" sz="1400" b="1" i="0" kern="1200" dirty="0" err="1" smtClean="0"/>
            <a:t>Luang</a:t>
          </a:r>
          <a:r>
            <a:rPr lang="en-US" sz="1400" b="1" i="0" kern="1200" dirty="0" smtClean="0"/>
            <a:t> </a:t>
          </a:r>
          <a:r>
            <a:rPr lang="en-US" sz="1400" b="1" i="0" kern="1200" dirty="0" err="1" smtClean="0"/>
            <a:t>Namtha</a:t>
          </a:r>
          <a:endParaRPr lang="en-US" sz="1500" kern="1200" dirty="0"/>
        </a:p>
      </dsp:txBody>
      <dsp:txXfrm>
        <a:off x="3575658" y="795602"/>
        <a:ext cx="1960934" cy="4704750"/>
      </dsp:txXfrm>
    </dsp:sp>
    <dsp:sp modelId="{C32E2F3F-B1E0-4A2F-A3EE-6D2EE97512A9}">
      <dsp:nvSpPr>
        <dsp:cNvPr id="0" name=""/>
        <dsp:cNvSpPr/>
      </dsp:nvSpPr>
      <dsp:spPr>
        <a:xfrm>
          <a:off x="5432227" y="175824"/>
          <a:ext cx="630213" cy="488216"/>
        </a:xfrm>
        <a:prstGeom prst="rightArrow">
          <a:avLst>
            <a:gd name="adj1" fmla="val 60000"/>
            <a:gd name="adj2" fmla="val 5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432227" y="175824"/>
        <a:ext cx="630213" cy="488216"/>
      </dsp:txXfrm>
    </dsp:sp>
    <dsp:sp modelId="{E2CA0B6E-DCE9-4BEB-8D35-86E5E03A8275}">
      <dsp:nvSpPr>
        <dsp:cNvPr id="0" name=""/>
        <dsp:cNvSpPr/>
      </dsp:nvSpPr>
      <dsp:spPr>
        <a:xfrm>
          <a:off x="6324039" y="44263"/>
          <a:ext cx="1960934" cy="1127008"/>
        </a:xfrm>
        <a:prstGeom prst="roundRect">
          <a:avLst>
            <a:gd name="adj" fmla="val 10000"/>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en-US" sz="1500" b="1" kern="1200" dirty="0" smtClean="0"/>
            <a:t>Change in risk behavior</a:t>
          </a:r>
          <a:endParaRPr lang="en-US" sz="1500" kern="1200" dirty="0"/>
        </a:p>
      </dsp:txBody>
      <dsp:txXfrm>
        <a:off x="6324039" y="44263"/>
        <a:ext cx="1960934" cy="751338"/>
      </dsp:txXfrm>
    </dsp:sp>
    <dsp:sp modelId="{660F79EE-C084-4B14-A682-C1512BB8E915}">
      <dsp:nvSpPr>
        <dsp:cNvPr id="0" name=""/>
        <dsp:cNvSpPr/>
      </dsp:nvSpPr>
      <dsp:spPr>
        <a:xfrm>
          <a:off x="6725676" y="795602"/>
          <a:ext cx="1960934" cy="470475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i="1" kern="1200" dirty="0" smtClean="0"/>
            <a:t>““In the past, when a </a:t>
          </a:r>
          <a:r>
            <a:rPr lang="en-US" sz="1500" i="1" kern="1200" dirty="0" err="1" smtClean="0"/>
            <a:t>flockcroup</a:t>
          </a:r>
          <a:r>
            <a:rPr lang="en-US" sz="1500" i="1" kern="1200" dirty="0" smtClean="0"/>
            <a:t> of chickens died or a bird being sick found bird falling down  , people they don’t know so they eat them but now since they get information after we run the spot they know how to do when they found many bird or chicken died they report to the health office, so they have change in risk behavior” </a:t>
          </a:r>
          <a:r>
            <a:rPr lang="en-US" sz="1500" b="1" i="1" kern="1200" dirty="0" err="1" smtClean="0"/>
            <a:t>Boonnyang</a:t>
          </a:r>
          <a:r>
            <a:rPr lang="en-US" sz="1500" b="1" i="1" kern="1200" dirty="0" smtClean="0"/>
            <a:t>, Khmu National Radio Program</a:t>
          </a:r>
          <a:endParaRPr lang="en-US" sz="1400" b="1" i="0" kern="1200" dirty="0"/>
        </a:p>
      </dsp:txBody>
      <dsp:txXfrm>
        <a:off x="6725676" y="795602"/>
        <a:ext cx="1960934" cy="470475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B53EF5-1B28-4434-A24D-19624E1C8861}">
      <dsp:nvSpPr>
        <dsp:cNvPr id="0" name=""/>
        <dsp:cNvSpPr/>
      </dsp:nvSpPr>
      <dsp:spPr>
        <a:xfrm>
          <a:off x="0" y="0"/>
          <a:ext cx="9144000" cy="912875"/>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Calibri" pitchFamily="34" charset="0"/>
            </a:rPr>
            <a:t>Usefulness of IEC materials</a:t>
          </a:r>
          <a:endParaRPr lang="en-US" sz="2800" kern="1200" dirty="0">
            <a:latin typeface="Calibri" pitchFamily="34" charset="0"/>
          </a:endParaRPr>
        </a:p>
      </dsp:txBody>
      <dsp:txXfrm>
        <a:off x="0" y="0"/>
        <a:ext cx="9144000" cy="912875"/>
      </dsp:txXfrm>
    </dsp:sp>
    <dsp:sp modelId="{4446E66F-A859-4A89-898C-1E1B67A84C4D}">
      <dsp:nvSpPr>
        <dsp:cNvPr id="0" name=""/>
        <dsp:cNvSpPr/>
      </dsp:nvSpPr>
      <dsp:spPr>
        <a:xfrm flipV="1">
          <a:off x="0" y="913561"/>
          <a:ext cx="9144000" cy="37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a:p>
      </dsp:txBody>
      <dsp:txXfrm flipV="1">
        <a:off x="0" y="913561"/>
        <a:ext cx="9144000" cy="37631"/>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DDD267-6EBD-4E5A-9894-FCF80B417C58}">
      <dsp:nvSpPr>
        <dsp:cNvPr id="0" name=""/>
        <dsp:cNvSpPr/>
      </dsp:nvSpPr>
      <dsp:spPr>
        <a:xfrm rot="5400000">
          <a:off x="-132872" y="1599751"/>
          <a:ext cx="2499262" cy="301577"/>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1E5729-CBB0-48B5-AE57-7D9A1420DA08}">
      <dsp:nvSpPr>
        <dsp:cNvPr id="0" name=""/>
        <dsp:cNvSpPr/>
      </dsp:nvSpPr>
      <dsp:spPr>
        <a:xfrm>
          <a:off x="439642" y="1146"/>
          <a:ext cx="3350865" cy="2010519"/>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Usefulness of materials</a:t>
          </a:r>
          <a:endParaRPr lang="en-US" sz="4500" kern="1200" dirty="0"/>
        </a:p>
      </dsp:txBody>
      <dsp:txXfrm>
        <a:off x="439642" y="1146"/>
        <a:ext cx="3350865" cy="2010519"/>
      </dsp:txXfrm>
    </dsp:sp>
    <dsp:sp modelId="{5749908A-FF03-4016-ABDE-04E07CE2DDEF}">
      <dsp:nvSpPr>
        <dsp:cNvPr id="0" name=""/>
        <dsp:cNvSpPr/>
      </dsp:nvSpPr>
      <dsp:spPr>
        <a:xfrm>
          <a:off x="1123701" y="2856325"/>
          <a:ext cx="4442764" cy="301577"/>
        </a:xfrm>
        <a:prstGeom prst="rect">
          <a:avLst/>
        </a:prstGeom>
        <a:solidFill>
          <a:schemeClr val="accent3">
            <a:hueOff val="11250264"/>
            <a:satOff val="-16880"/>
            <a:lumOff val="-2745"/>
            <a:alphaOff val="0"/>
          </a:schemeClr>
        </a:solidFill>
        <a:ln>
          <a:noFill/>
        </a:ln>
        <a:effectLst>
          <a:outerShdw blurRad="57150" dist="38100" dir="5400000" algn="ctr" rotWithShape="0">
            <a:schemeClr val="accent3">
              <a:hueOff val="11250264"/>
              <a:satOff val="-16880"/>
              <a:lumOff val="-2745"/>
              <a:alphaOff val="0"/>
              <a:shade val="9000"/>
              <a:satMod val="105000"/>
              <a:alpha val="48000"/>
            </a:scheme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E4B943-22C0-4BB3-BC2C-890430267D46}">
      <dsp:nvSpPr>
        <dsp:cNvPr id="0" name=""/>
        <dsp:cNvSpPr/>
      </dsp:nvSpPr>
      <dsp:spPr>
        <a:xfrm>
          <a:off x="439642" y="2514295"/>
          <a:ext cx="3350865" cy="2010519"/>
        </a:xfrm>
        <a:prstGeom prst="roundRect">
          <a:avLst>
            <a:gd name="adj" fmla="val 10000"/>
          </a:avLst>
        </a:prstGeom>
        <a:gradFill rotWithShape="0">
          <a:gsLst>
            <a:gs pos="0">
              <a:schemeClr val="accent3">
                <a:hueOff val="5625132"/>
                <a:satOff val="-8440"/>
                <a:lumOff val="-1373"/>
                <a:alphaOff val="0"/>
                <a:tint val="98000"/>
                <a:shade val="25000"/>
                <a:satMod val="250000"/>
              </a:schemeClr>
            </a:gs>
            <a:gs pos="68000">
              <a:schemeClr val="accent3">
                <a:hueOff val="5625132"/>
                <a:satOff val="-8440"/>
                <a:lumOff val="-1373"/>
                <a:alphaOff val="0"/>
                <a:tint val="86000"/>
                <a:satMod val="115000"/>
              </a:schemeClr>
            </a:gs>
            <a:gs pos="100000">
              <a:schemeClr val="accent3">
                <a:hueOff val="5625132"/>
                <a:satOff val="-8440"/>
                <a:lumOff val="-1373"/>
                <a:alphaOff val="0"/>
                <a:tint val="50000"/>
                <a:satMod val="150000"/>
              </a:schemeClr>
            </a:gs>
          </a:gsLst>
          <a:path path="circle">
            <a:fillToRect l="50000" t="130000" r="50000" b="-30000"/>
          </a:path>
        </a:gradFill>
        <a:ln>
          <a:noFill/>
        </a:ln>
        <a:effectLst>
          <a:outerShdw blurRad="57150" dist="38100" dir="5400000" algn="ctr" rotWithShape="0">
            <a:schemeClr val="accent3">
              <a:hueOff val="5625132"/>
              <a:satOff val="-8440"/>
              <a:lumOff val="-1373"/>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Outbreak</a:t>
          </a:r>
          <a:endParaRPr lang="en-US" sz="4500" kern="1200" dirty="0"/>
        </a:p>
      </dsp:txBody>
      <dsp:txXfrm>
        <a:off x="439642" y="2514295"/>
        <a:ext cx="3350865" cy="2010519"/>
      </dsp:txXfrm>
    </dsp:sp>
    <dsp:sp modelId="{57293868-368A-4DA1-9E2D-411CBECC4689}">
      <dsp:nvSpPr>
        <dsp:cNvPr id="0" name=""/>
        <dsp:cNvSpPr/>
      </dsp:nvSpPr>
      <dsp:spPr>
        <a:xfrm>
          <a:off x="4896292" y="2514295"/>
          <a:ext cx="3350865" cy="2010519"/>
        </a:xfrm>
        <a:prstGeom prst="roundRect">
          <a:avLst>
            <a:gd name="adj" fmla="val 10000"/>
          </a:avLst>
        </a:prstGeom>
        <a:gradFill rotWithShape="0">
          <a:gsLst>
            <a:gs pos="0">
              <a:schemeClr val="accent3">
                <a:hueOff val="11250264"/>
                <a:satOff val="-16880"/>
                <a:lumOff val="-2745"/>
                <a:alphaOff val="0"/>
                <a:tint val="98000"/>
                <a:shade val="25000"/>
                <a:satMod val="250000"/>
              </a:schemeClr>
            </a:gs>
            <a:gs pos="68000">
              <a:schemeClr val="accent3">
                <a:hueOff val="11250264"/>
                <a:satOff val="-16880"/>
                <a:lumOff val="-2745"/>
                <a:alphaOff val="0"/>
                <a:tint val="86000"/>
                <a:satMod val="115000"/>
              </a:schemeClr>
            </a:gs>
            <a:gs pos="100000">
              <a:schemeClr val="accent3">
                <a:hueOff val="11250264"/>
                <a:satOff val="-16880"/>
                <a:lumOff val="-2745"/>
                <a:alphaOff val="0"/>
                <a:tint val="50000"/>
                <a:satMod val="150000"/>
              </a:schemeClr>
            </a:gs>
          </a:gsLst>
          <a:path path="circle">
            <a:fillToRect l="50000" t="130000" r="50000" b="-30000"/>
          </a:path>
        </a:gradFill>
        <a:ln>
          <a:noFill/>
        </a:ln>
        <a:effectLst>
          <a:outerShdw blurRad="57150" dist="38100" dir="5400000" algn="ctr" rotWithShape="0">
            <a:schemeClr val="accent3">
              <a:hueOff val="11250264"/>
              <a:satOff val="-16880"/>
              <a:lumOff val="-2745"/>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Non outbreak</a:t>
          </a:r>
          <a:endParaRPr lang="en-US" sz="4500" kern="1200" dirty="0"/>
        </a:p>
      </dsp:txBody>
      <dsp:txXfrm>
        <a:off x="4896292" y="2514295"/>
        <a:ext cx="3350865" cy="2010519"/>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5090BF-35A8-4F25-B118-98D28B6A8677}">
      <dsp:nvSpPr>
        <dsp:cNvPr id="0" name=""/>
        <dsp:cNvSpPr/>
      </dsp:nvSpPr>
      <dsp:spPr>
        <a:xfrm>
          <a:off x="2446017" y="1637027"/>
          <a:ext cx="3794765" cy="3794765"/>
        </a:xfrm>
        <a:prstGeom prst="ellipse">
          <a:avLst/>
        </a:prstGeom>
        <a:gradFill rotWithShape="0">
          <a:gsLst>
            <a:gs pos="0">
              <a:schemeClr val="accent2">
                <a:alpha val="50000"/>
                <a:hueOff val="0"/>
                <a:satOff val="0"/>
                <a:lumOff val="0"/>
                <a:alphaOff val="0"/>
                <a:tint val="98000"/>
                <a:shade val="25000"/>
                <a:satMod val="250000"/>
              </a:schemeClr>
            </a:gs>
            <a:gs pos="68000">
              <a:schemeClr val="accent2">
                <a:alpha val="50000"/>
                <a:hueOff val="0"/>
                <a:satOff val="0"/>
                <a:lumOff val="0"/>
                <a:alphaOff val="0"/>
                <a:tint val="86000"/>
                <a:satMod val="115000"/>
              </a:schemeClr>
            </a:gs>
            <a:gs pos="100000">
              <a:schemeClr val="accent2">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b="1" kern="1200" dirty="0" smtClean="0"/>
            <a:t>Suggestions on the materials</a:t>
          </a:r>
          <a:endParaRPr lang="en-US" sz="3900" kern="1200" dirty="0"/>
        </a:p>
      </dsp:txBody>
      <dsp:txXfrm>
        <a:off x="2446017" y="1637027"/>
        <a:ext cx="3794765" cy="3794765"/>
      </dsp:txXfrm>
    </dsp:sp>
    <dsp:sp modelId="{35E32639-12A4-4E03-93B2-5116D010A1B8}">
      <dsp:nvSpPr>
        <dsp:cNvPr id="0" name=""/>
        <dsp:cNvSpPr/>
      </dsp:nvSpPr>
      <dsp:spPr>
        <a:xfrm>
          <a:off x="3394708" y="117077"/>
          <a:ext cx="1897382" cy="1897382"/>
        </a:xfrm>
        <a:prstGeom prst="ellipse">
          <a:avLst/>
        </a:prstGeom>
        <a:gradFill rotWithShape="0">
          <a:gsLst>
            <a:gs pos="0">
              <a:schemeClr val="accent2">
                <a:alpha val="50000"/>
                <a:hueOff val="936304"/>
                <a:satOff val="-1168"/>
                <a:lumOff val="275"/>
                <a:alphaOff val="0"/>
                <a:tint val="98000"/>
                <a:shade val="25000"/>
                <a:satMod val="250000"/>
              </a:schemeClr>
            </a:gs>
            <a:gs pos="68000">
              <a:schemeClr val="accent2">
                <a:alpha val="50000"/>
                <a:hueOff val="936304"/>
                <a:satOff val="-1168"/>
                <a:lumOff val="275"/>
                <a:alphaOff val="0"/>
                <a:tint val="86000"/>
                <a:satMod val="115000"/>
              </a:schemeClr>
            </a:gs>
            <a:gs pos="100000">
              <a:schemeClr val="accent2">
                <a:alpha val="50000"/>
                <a:hueOff val="936304"/>
                <a:satOff val="-1168"/>
                <a:lumOff val="275"/>
                <a:alphaOff val="0"/>
                <a:tint val="50000"/>
                <a:satMod val="150000"/>
              </a:schemeClr>
            </a:gs>
          </a:gsLst>
          <a:path path="circle">
            <a:fillToRect l="50000" t="130000" r="50000" b="-30000"/>
          </a:path>
        </a:gradFill>
        <a:ln>
          <a:noFill/>
        </a:ln>
        <a:effectLst>
          <a:outerShdw blurRad="57150" dist="38100" dir="5400000" algn="ctr" rotWithShape="0">
            <a:schemeClr val="accent2">
              <a:alpha val="50000"/>
              <a:hueOff val="936304"/>
              <a:satOff val="-1168"/>
              <a:lumOff val="275"/>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smtClean="0"/>
            <a:t>Continuous use of materials</a:t>
          </a:r>
          <a:endParaRPr lang="en-US" sz="1400" kern="1200" dirty="0"/>
        </a:p>
      </dsp:txBody>
      <dsp:txXfrm>
        <a:off x="3394708" y="117077"/>
        <a:ext cx="1897382" cy="1897382"/>
      </dsp:txXfrm>
    </dsp:sp>
    <dsp:sp modelId="{8AFFB208-6890-40D3-BE3D-A033819EFB07}">
      <dsp:nvSpPr>
        <dsp:cNvPr id="0" name=""/>
        <dsp:cNvSpPr/>
      </dsp:nvSpPr>
      <dsp:spPr>
        <a:xfrm>
          <a:off x="5742525" y="1822866"/>
          <a:ext cx="1897382" cy="1897382"/>
        </a:xfrm>
        <a:prstGeom prst="ellipse">
          <a:avLst/>
        </a:prstGeom>
        <a:gradFill rotWithShape="0">
          <a:gsLst>
            <a:gs pos="0">
              <a:schemeClr val="accent2">
                <a:alpha val="50000"/>
                <a:hueOff val="1872608"/>
                <a:satOff val="-2336"/>
                <a:lumOff val="549"/>
                <a:alphaOff val="0"/>
                <a:tint val="98000"/>
                <a:shade val="25000"/>
                <a:satMod val="250000"/>
              </a:schemeClr>
            </a:gs>
            <a:gs pos="68000">
              <a:schemeClr val="accent2">
                <a:alpha val="50000"/>
                <a:hueOff val="1872608"/>
                <a:satOff val="-2336"/>
                <a:lumOff val="549"/>
                <a:alphaOff val="0"/>
                <a:tint val="86000"/>
                <a:satMod val="115000"/>
              </a:schemeClr>
            </a:gs>
            <a:gs pos="100000">
              <a:schemeClr val="accent2">
                <a:alpha val="50000"/>
                <a:hueOff val="1872608"/>
                <a:satOff val="-2336"/>
                <a:lumOff val="549"/>
                <a:alphaOff val="0"/>
                <a:tint val="50000"/>
                <a:satMod val="150000"/>
              </a:schemeClr>
            </a:gs>
          </a:gsLst>
          <a:path path="circle">
            <a:fillToRect l="50000" t="130000" r="50000" b="-30000"/>
          </a:path>
        </a:gradFill>
        <a:ln>
          <a:noFill/>
        </a:ln>
        <a:effectLst>
          <a:outerShdw blurRad="57150" dist="38100" dir="5400000" algn="ctr" rotWithShape="0">
            <a:schemeClr val="accent2">
              <a:alpha val="50000"/>
              <a:hueOff val="1872608"/>
              <a:satOff val="-2336"/>
              <a:lumOff val="549"/>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smtClean="0"/>
            <a:t>Need funding support to disseminate the material among communities in rural areas</a:t>
          </a:r>
          <a:endParaRPr lang="en-US" sz="1400" kern="1200" dirty="0"/>
        </a:p>
      </dsp:txBody>
      <dsp:txXfrm>
        <a:off x="5742525" y="1822866"/>
        <a:ext cx="1897382" cy="1897382"/>
      </dsp:txXfrm>
    </dsp:sp>
    <dsp:sp modelId="{C6E4A030-FE4E-4DF1-949A-325C18F56A88}">
      <dsp:nvSpPr>
        <dsp:cNvPr id="0" name=""/>
        <dsp:cNvSpPr/>
      </dsp:nvSpPr>
      <dsp:spPr>
        <a:xfrm>
          <a:off x="4845739" y="4582891"/>
          <a:ext cx="1897382" cy="1897382"/>
        </a:xfrm>
        <a:prstGeom prst="ellipse">
          <a:avLst/>
        </a:prstGeom>
        <a:gradFill rotWithShape="0">
          <a:gsLst>
            <a:gs pos="0">
              <a:schemeClr val="accent2">
                <a:alpha val="50000"/>
                <a:hueOff val="2808911"/>
                <a:satOff val="-3503"/>
                <a:lumOff val="824"/>
                <a:alphaOff val="0"/>
                <a:tint val="98000"/>
                <a:shade val="25000"/>
                <a:satMod val="250000"/>
              </a:schemeClr>
            </a:gs>
            <a:gs pos="68000">
              <a:schemeClr val="accent2">
                <a:alpha val="50000"/>
                <a:hueOff val="2808911"/>
                <a:satOff val="-3503"/>
                <a:lumOff val="824"/>
                <a:alphaOff val="0"/>
                <a:tint val="86000"/>
                <a:satMod val="115000"/>
              </a:schemeClr>
            </a:gs>
            <a:gs pos="100000">
              <a:schemeClr val="accent2">
                <a:alpha val="50000"/>
                <a:hueOff val="2808911"/>
                <a:satOff val="-3503"/>
                <a:lumOff val="824"/>
                <a:alphaOff val="0"/>
                <a:tint val="50000"/>
                <a:satMod val="150000"/>
              </a:schemeClr>
            </a:gs>
          </a:gsLst>
          <a:path path="circle">
            <a:fillToRect l="50000" t="130000" r="50000" b="-30000"/>
          </a:path>
        </a:gradFill>
        <a:ln>
          <a:noFill/>
        </a:ln>
        <a:effectLst>
          <a:outerShdw blurRad="57150" dist="38100" dir="5400000" algn="ctr" rotWithShape="0">
            <a:schemeClr val="accent2">
              <a:alpha val="50000"/>
              <a:hueOff val="2808911"/>
              <a:satOff val="-3503"/>
              <a:lumOff val="824"/>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smtClean="0"/>
            <a:t>If there is updated or new information new or updated material should be developed.</a:t>
          </a:r>
          <a:endParaRPr lang="en-US" sz="1400" kern="1200" dirty="0"/>
        </a:p>
      </dsp:txBody>
      <dsp:txXfrm>
        <a:off x="4845739" y="4582891"/>
        <a:ext cx="1897382" cy="1897382"/>
      </dsp:txXfrm>
    </dsp:sp>
    <dsp:sp modelId="{EC06BA61-F5C2-4AE9-82F8-5A3A8F8E4EBA}">
      <dsp:nvSpPr>
        <dsp:cNvPr id="0" name=""/>
        <dsp:cNvSpPr/>
      </dsp:nvSpPr>
      <dsp:spPr>
        <a:xfrm>
          <a:off x="1943677" y="4582891"/>
          <a:ext cx="1897382" cy="1897382"/>
        </a:xfrm>
        <a:prstGeom prst="ellipse">
          <a:avLst/>
        </a:prstGeom>
        <a:gradFill rotWithShape="0">
          <a:gsLst>
            <a:gs pos="0">
              <a:schemeClr val="accent2">
                <a:alpha val="50000"/>
                <a:hueOff val="3745215"/>
                <a:satOff val="-4671"/>
                <a:lumOff val="1098"/>
                <a:alphaOff val="0"/>
                <a:tint val="98000"/>
                <a:shade val="25000"/>
                <a:satMod val="250000"/>
              </a:schemeClr>
            </a:gs>
            <a:gs pos="68000">
              <a:schemeClr val="accent2">
                <a:alpha val="50000"/>
                <a:hueOff val="3745215"/>
                <a:satOff val="-4671"/>
                <a:lumOff val="1098"/>
                <a:alphaOff val="0"/>
                <a:tint val="86000"/>
                <a:satMod val="115000"/>
              </a:schemeClr>
            </a:gs>
            <a:gs pos="100000">
              <a:schemeClr val="accent2">
                <a:alpha val="50000"/>
                <a:hueOff val="3745215"/>
                <a:satOff val="-4671"/>
                <a:lumOff val="1098"/>
                <a:alphaOff val="0"/>
                <a:tint val="50000"/>
                <a:satMod val="150000"/>
              </a:schemeClr>
            </a:gs>
          </a:gsLst>
          <a:path path="circle">
            <a:fillToRect l="50000" t="130000" r="50000" b="-30000"/>
          </a:path>
        </a:gradFill>
        <a:ln>
          <a:noFill/>
        </a:ln>
        <a:effectLst>
          <a:outerShdw blurRad="57150" dist="38100" dir="5400000" algn="ctr" rotWithShape="0">
            <a:schemeClr val="accent2">
              <a:alpha val="50000"/>
              <a:hueOff val="3745215"/>
              <a:satOff val="-4671"/>
              <a:lumOff val="1098"/>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smtClean="0"/>
            <a:t>Future IEC material produced in Lao should also be made available in ethnic languages</a:t>
          </a:r>
          <a:endParaRPr lang="en-US" sz="1400" kern="1200" dirty="0"/>
        </a:p>
      </dsp:txBody>
      <dsp:txXfrm>
        <a:off x="1943677" y="4582891"/>
        <a:ext cx="1897382" cy="1897382"/>
      </dsp:txXfrm>
    </dsp:sp>
    <dsp:sp modelId="{D3C101B6-9FEC-4604-8263-F8FA48D76FF5}">
      <dsp:nvSpPr>
        <dsp:cNvPr id="0" name=""/>
        <dsp:cNvSpPr/>
      </dsp:nvSpPr>
      <dsp:spPr>
        <a:xfrm>
          <a:off x="1046891" y="1822866"/>
          <a:ext cx="1897382" cy="1897382"/>
        </a:xfrm>
        <a:prstGeom prst="ellipse">
          <a:avLst/>
        </a:prstGeom>
        <a:gradFill rotWithShape="0">
          <a:gsLst>
            <a:gs pos="0">
              <a:schemeClr val="accent2">
                <a:alpha val="50000"/>
                <a:hueOff val="4681519"/>
                <a:satOff val="-5839"/>
                <a:lumOff val="1373"/>
                <a:alphaOff val="0"/>
                <a:tint val="98000"/>
                <a:shade val="25000"/>
                <a:satMod val="250000"/>
              </a:schemeClr>
            </a:gs>
            <a:gs pos="68000">
              <a:schemeClr val="accent2">
                <a:alpha val="50000"/>
                <a:hueOff val="4681519"/>
                <a:satOff val="-5839"/>
                <a:lumOff val="1373"/>
                <a:alphaOff val="0"/>
                <a:tint val="86000"/>
                <a:satMod val="115000"/>
              </a:schemeClr>
            </a:gs>
            <a:gs pos="100000">
              <a:schemeClr val="accent2">
                <a:alpha val="50000"/>
                <a:hueOff val="4681519"/>
                <a:satOff val="-5839"/>
                <a:lumOff val="1373"/>
                <a:alphaOff val="0"/>
                <a:tint val="50000"/>
                <a:satMod val="150000"/>
              </a:schemeClr>
            </a:gs>
          </a:gsLst>
          <a:path path="circle">
            <a:fillToRect l="50000" t="130000" r="50000" b="-30000"/>
          </a:path>
        </a:gradFill>
        <a:ln>
          <a:noFill/>
        </a:ln>
        <a:effectLst>
          <a:outerShdw blurRad="57150" dist="38100" dir="5400000" algn="ctr" rotWithShape="0">
            <a:schemeClr val="accent2">
              <a:alpha val="50000"/>
              <a:hueOff val="4681519"/>
              <a:satOff val="-5839"/>
              <a:lumOff val="1373"/>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smtClean="0"/>
            <a:t>There are some ethnic groups still lacking materials in their own language</a:t>
          </a:r>
          <a:endParaRPr lang="en-US" sz="1400" kern="1200" dirty="0"/>
        </a:p>
      </dsp:txBody>
      <dsp:txXfrm>
        <a:off x="1046891" y="1822866"/>
        <a:ext cx="1897382" cy="18973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F06EF7-A38D-42DA-A68B-A2EFEEFB2580}">
      <dsp:nvSpPr>
        <dsp:cNvPr id="0" name=""/>
        <dsp:cNvSpPr/>
      </dsp:nvSpPr>
      <dsp:spPr>
        <a:xfrm>
          <a:off x="0" y="431480"/>
          <a:ext cx="86868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A6BC8A2-3BC8-4D6B-A343-55980804BE61}">
      <dsp:nvSpPr>
        <dsp:cNvPr id="0" name=""/>
        <dsp:cNvSpPr/>
      </dsp:nvSpPr>
      <dsp:spPr>
        <a:xfrm>
          <a:off x="434340" y="62480"/>
          <a:ext cx="6080760" cy="738000"/>
        </a:xfrm>
        <a:prstGeom prst="round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111250">
            <a:lnSpc>
              <a:spcPct val="90000"/>
            </a:lnSpc>
            <a:spcBef>
              <a:spcPct val="0"/>
            </a:spcBef>
            <a:spcAft>
              <a:spcPct val="35000"/>
            </a:spcAft>
          </a:pPr>
          <a:r>
            <a:rPr lang="en-US" sz="2500" kern="1200" dirty="0" smtClean="0"/>
            <a:t>To assess the distribution and availability of materials </a:t>
          </a:r>
          <a:endParaRPr lang="en-US" sz="2500" kern="1200" dirty="0"/>
        </a:p>
      </dsp:txBody>
      <dsp:txXfrm>
        <a:off x="434340" y="62480"/>
        <a:ext cx="6080760" cy="738000"/>
      </dsp:txXfrm>
    </dsp:sp>
    <dsp:sp modelId="{EB06A642-6262-4B15-9A8E-1153725550E3}">
      <dsp:nvSpPr>
        <dsp:cNvPr id="0" name=""/>
        <dsp:cNvSpPr/>
      </dsp:nvSpPr>
      <dsp:spPr>
        <a:xfrm>
          <a:off x="0" y="1565481"/>
          <a:ext cx="868680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D1FD67A-BD07-486A-981E-B2BE3CD50B73}">
      <dsp:nvSpPr>
        <dsp:cNvPr id="0" name=""/>
        <dsp:cNvSpPr/>
      </dsp:nvSpPr>
      <dsp:spPr>
        <a:xfrm>
          <a:off x="434340" y="1196481"/>
          <a:ext cx="6080760" cy="738000"/>
        </a:xfrm>
        <a:prstGeom prst="round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111250">
            <a:lnSpc>
              <a:spcPct val="90000"/>
            </a:lnSpc>
            <a:spcBef>
              <a:spcPct val="0"/>
            </a:spcBef>
            <a:spcAft>
              <a:spcPct val="35000"/>
            </a:spcAft>
          </a:pPr>
          <a:r>
            <a:rPr lang="en-US" sz="2500" kern="1200" smtClean="0"/>
            <a:t>To assess the implementation plans</a:t>
          </a:r>
          <a:endParaRPr lang="en-US" sz="2500" kern="1200"/>
        </a:p>
      </dsp:txBody>
      <dsp:txXfrm>
        <a:off x="434340" y="1196481"/>
        <a:ext cx="6080760" cy="738000"/>
      </dsp:txXfrm>
    </dsp:sp>
    <dsp:sp modelId="{B5E1AFDC-CAC7-4067-A316-07D4E11BB821}">
      <dsp:nvSpPr>
        <dsp:cNvPr id="0" name=""/>
        <dsp:cNvSpPr/>
      </dsp:nvSpPr>
      <dsp:spPr>
        <a:xfrm>
          <a:off x="0" y="2699480"/>
          <a:ext cx="8686800"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4123A62-F2F6-4A59-82BA-FA038AF193D7}">
      <dsp:nvSpPr>
        <dsp:cNvPr id="0" name=""/>
        <dsp:cNvSpPr/>
      </dsp:nvSpPr>
      <dsp:spPr>
        <a:xfrm>
          <a:off x="434340" y="2330480"/>
          <a:ext cx="6080760" cy="738000"/>
        </a:xfrm>
        <a:prstGeom prst="round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111250">
            <a:lnSpc>
              <a:spcPct val="90000"/>
            </a:lnSpc>
            <a:spcBef>
              <a:spcPct val="0"/>
            </a:spcBef>
            <a:spcAft>
              <a:spcPct val="35000"/>
            </a:spcAft>
          </a:pPr>
          <a:r>
            <a:rPr lang="en-US" sz="2500" kern="1200" dirty="0" smtClean="0"/>
            <a:t>To determine the usefulness of  the materials </a:t>
          </a:r>
          <a:endParaRPr lang="en-US" sz="2500" kern="1200" dirty="0"/>
        </a:p>
      </dsp:txBody>
      <dsp:txXfrm>
        <a:off x="434340" y="2330480"/>
        <a:ext cx="6080760" cy="738000"/>
      </dsp:txXfrm>
    </dsp:sp>
    <dsp:sp modelId="{7F5CE58C-60BC-4E9F-9824-68D41EE519DD}">
      <dsp:nvSpPr>
        <dsp:cNvPr id="0" name=""/>
        <dsp:cNvSpPr/>
      </dsp:nvSpPr>
      <dsp:spPr>
        <a:xfrm>
          <a:off x="0" y="3833481"/>
          <a:ext cx="8686800"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5878DEF-CB50-4A09-9E6D-5AD43148598A}">
      <dsp:nvSpPr>
        <dsp:cNvPr id="0" name=""/>
        <dsp:cNvSpPr/>
      </dsp:nvSpPr>
      <dsp:spPr>
        <a:xfrm>
          <a:off x="434340" y="3464481"/>
          <a:ext cx="6080760" cy="738000"/>
        </a:xfrm>
        <a:prstGeom prst="roundRect">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111250">
            <a:lnSpc>
              <a:spcPct val="90000"/>
            </a:lnSpc>
            <a:spcBef>
              <a:spcPct val="0"/>
            </a:spcBef>
            <a:spcAft>
              <a:spcPct val="35000"/>
            </a:spcAft>
          </a:pPr>
          <a:r>
            <a:rPr lang="en-US" sz="2500" kern="1200" dirty="0" smtClean="0"/>
            <a:t>To identify opportunities for the development of new materials if needs</a:t>
          </a:r>
          <a:endParaRPr lang="en-US" sz="2500" kern="1200" dirty="0"/>
        </a:p>
      </dsp:txBody>
      <dsp:txXfrm>
        <a:off x="434340" y="3464481"/>
        <a:ext cx="6080760" cy="7380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A6DC49-149F-472A-BCC6-24483342115A}">
      <dsp:nvSpPr>
        <dsp:cNvPr id="0" name=""/>
        <dsp:cNvSpPr/>
      </dsp:nvSpPr>
      <dsp:spPr>
        <a:xfrm>
          <a:off x="2556861" y="2778"/>
          <a:ext cx="3506642" cy="1562641"/>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b="1" kern="1200" dirty="0" smtClean="0"/>
            <a:t>Suggestions on future development of materials</a:t>
          </a:r>
          <a:endParaRPr lang="en-US" sz="3100" kern="1200" dirty="0"/>
        </a:p>
      </dsp:txBody>
      <dsp:txXfrm>
        <a:off x="2556861" y="2778"/>
        <a:ext cx="3506642" cy="1562641"/>
      </dsp:txXfrm>
    </dsp:sp>
    <dsp:sp modelId="{8D67F8FE-044B-4B2E-B503-711E76E71125}">
      <dsp:nvSpPr>
        <dsp:cNvPr id="0" name=""/>
        <dsp:cNvSpPr/>
      </dsp:nvSpPr>
      <dsp:spPr>
        <a:xfrm>
          <a:off x="2907525" y="1565420"/>
          <a:ext cx="350664" cy="475589"/>
        </a:xfrm>
        <a:custGeom>
          <a:avLst/>
          <a:gdLst/>
          <a:ahLst/>
          <a:cxnLst/>
          <a:rect l="0" t="0" r="0" b="0"/>
          <a:pathLst>
            <a:path>
              <a:moveTo>
                <a:pt x="0" y="0"/>
              </a:moveTo>
              <a:lnTo>
                <a:pt x="0" y="475589"/>
              </a:lnTo>
              <a:lnTo>
                <a:pt x="350664" y="475589"/>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B38A59C-D571-4D5B-8C1D-BF6B1050EB3F}">
      <dsp:nvSpPr>
        <dsp:cNvPr id="0" name=""/>
        <dsp:cNvSpPr/>
      </dsp:nvSpPr>
      <dsp:spPr>
        <a:xfrm>
          <a:off x="3258189" y="1723949"/>
          <a:ext cx="2838531" cy="6341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Song, Play and short movie</a:t>
          </a:r>
          <a:endParaRPr lang="en-US" sz="2000" kern="1200" dirty="0"/>
        </a:p>
      </dsp:txBody>
      <dsp:txXfrm>
        <a:off x="3258189" y="1723949"/>
        <a:ext cx="2838531" cy="634119"/>
      </dsp:txXfrm>
    </dsp:sp>
    <dsp:sp modelId="{22238207-BBF1-4324-97F8-71400DB8F1BA}">
      <dsp:nvSpPr>
        <dsp:cNvPr id="0" name=""/>
        <dsp:cNvSpPr/>
      </dsp:nvSpPr>
      <dsp:spPr>
        <a:xfrm>
          <a:off x="2907525" y="1565420"/>
          <a:ext cx="350664" cy="1268238"/>
        </a:xfrm>
        <a:custGeom>
          <a:avLst/>
          <a:gdLst/>
          <a:ahLst/>
          <a:cxnLst/>
          <a:rect l="0" t="0" r="0" b="0"/>
          <a:pathLst>
            <a:path>
              <a:moveTo>
                <a:pt x="0" y="0"/>
              </a:moveTo>
              <a:lnTo>
                <a:pt x="0" y="1268238"/>
              </a:lnTo>
              <a:lnTo>
                <a:pt x="350664" y="126823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834EA9-C0DF-4D97-93FB-DA78AFBAB173}">
      <dsp:nvSpPr>
        <dsp:cNvPr id="0" name=""/>
        <dsp:cNvSpPr/>
      </dsp:nvSpPr>
      <dsp:spPr>
        <a:xfrm>
          <a:off x="3258189" y="2516599"/>
          <a:ext cx="2631250" cy="6341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Posters &amp; Brochures</a:t>
          </a:r>
          <a:endParaRPr lang="en-US" sz="2000" kern="1200" dirty="0"/>
        </a:p>
      </dsp:txBody>
      <dsp:txXfrm>
        <a:off x="3258189" y="2516599"/>
        <a:ext cx="2631250" cy="634119"/>
      </dsp:txXfrm>
    </dsp:sp>
    <dsp:sp modelId="{7E53F2B7-8382-483C-B10B-D25E1D8E1262}">
      <dsp:nvSpPr>
        <dsp:cNvPr id="0" name=""/>
        <dsp:cNvSpPr/>
      </dsp:nvSpPr>
      <dsp:spPr>
        <a:xfrm>
          <a:off x="2907525" y="1565420"/>
          <a:ext cx="350664" cy="2060888"/>
        </a:xfrm>
        <a:custGeom>
          <a:avLst/>
          <a:gdLst/>
          <a:ahLst/>
          <a:cxnLst/>
          <a:rect l="0" t="0" r="0" b="0"/>
          <a:pathLst>
            <a:path>
              <a:moveTo>
                <a:pt x="0" y="0"/>
              </a:moveTo>
              <a:lnTo>
                <a:pt x="0" y="2060888"/>
              </a:lnTo>
              <a:lnTo>
                <a:pt x="350664" y="206088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F9DDDC-4D23-44A0-921D-D5F84323ACEC}">
      <dsp:nvSpPr>
        <dsp:cNvPr id="0" name=""/>
        <dsp:cNvSpPr/>
      </dsp:nvSpPr>
      <dsp:spPr>
        <a:xfrm>
          <a:off x="3258189" y="3309248"/>
          <a:ext cx="2343938" cy="63411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Calendar</a:t>
          </a:r>
          <a:endParaRPr lang="en-US" sz="2000" kern="1200" dirty="0"/>
        </a:p>
      </dsp:txBody>
      <dsp:txXfrm>
        <a:off x="3258189" y="3309248"/>
        <a:ext cx="2343938" cy="634119"/>
      </dsp:txXfrm>
    </dsp:sp>
    <dsp:sp modelId="{3419501E-1581-4EF5-BFA1-5DDEBDDB8566}">
      <dsp:nvSpPr>
        <dsp:cNvPr id="0" name=""/>
        <dsp:cNvSpPr/>
      </dsp:nvSpPr>
      <dsp:spPr>
        <a:xfrm>
          <a:off x="2907525" y="1565420"/>
          <a:ext cx="350664" cy="2853537"/>
        </a:xfrm>
        <a:custGeom>
          <a:avLst/>
          <a:gdLst/>
          <a:ahLst/>
          <a:cxnLst/>
          <a:rect l="0" t="0" r="0" b="0"/>
          <a:pathLst>
            <a:path>
              <a:moveTo>
                <a:pt x="0" y="0"/>
              </a:moveTo>
              <a:lnTo>
                <a:pt x="0" y="2853537"/>
              </a:lnTo>
              <a:lnTo>
                <a:pt x="350664" y="285353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7F5317-2577-47AD-961D-83D8A3E83E72}">
      <dsp:nvSpPr>
        <dsp:cNvPr id="0" name=""/>
        <dsp:cNvSpPr/>
      </dsp:nvSpPr>
      <dsp:spPr>
        <a:xfrm>
          <a:off x="3258189" y="4101897"/>
          <a:ext cx="2519879" cy="63411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Electronic material CD, VCD</a:t>
          </a:r>
          <a:endParaRPr lang="en-US" sz="2000" kern="1200" dirty="0"/>
        </a:p>
      </dsp:txBody>
      <dsp:txXfrm>
        <a:off x="3258189" y="4101897"/>
        <a:ext cx="2519879" cy="634119"/>
      </dsp:txXfrm>
    </dsp:sp>
    <dsp:sp modelId="{F5AD07DB-23C9-4647-8CE6-45F696187F6F}">
      <dsp:nvSpPr>
        <dsp:cNvPr id="0" name=""/>
        <dsp:cNvSpPr/>
      </dsp:nvSpPr>
      <dsp:spPr>
        <a:xfrm>
          <a:off x="2907525" y="1565420"/>
          <a:ext cx="350664" cy="3646186"/>
        </a:xfrm>
        <a:custGeom>
          <a:avLst/>
          <a:gdLst/>
          <a:ahLst/>
          <a:cxnLst/>
          <a:rect l="0" t="0" r="0" b="0"/>
          <a:pathLst>
            <a:path>
              <a:moveTo>
                <a:pt x="0" y="0"/>
              </a:moveTo>
              <a:lnTo>
                <a:pt x="0" y="3646186"/>
              </a:lnTo>
              <a:lnTo>
                <a:pt x="350664" y="364618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86A8C9-8089-4775-9C30-B645204DBC43}">
      <dsp:nvSpPr>
        <dsp:cNvPr id="0" name=""/>
        <dsp:cNvSpPr/>
      </dsp:nvSpPr>
      <dsp:spPr>
        <a:xfrm>
          <a:off x="3258189" y="4894547"/>
          <a:ext cx="2871749" cy="634119"/>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Present ethnic culture in materials</a:t>
          </a:r>
          <a:endParaRPr lang="en-US" sz="2000" kern="1200" dirty="0"/>
        </a:p>
      </dsp:txBody>
      <dsp:txXfrm>
        <a:off x="3258189" y="4894547"/>
        <a:ext cx="2871749" cy="63411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D63684-1EA0-4AAF-9CF7-64955CD882AF}">
      <dsp:nvSpPr>
        <dsp:cNvPr id="0" name=""/>
        <dsp:cNvSpPr/>
      </dsp:nvSpPr>
      <dsp:spPr>
        <a:xfrm>
          <a:off x="0" y="0"/>
          <a:ext cx="9144000" cy="116548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itchFamily="34" charset="0"/>
            </a:rPr>
            <a:t>Study Process</a:t>
          </a:r>
          <a:endParaRPr lang="en-US" sz="3600" kern="1200" dirty="0">
            <a:latin typeface="Calibri" pitchFamily="34" charset="0"/>
          </a:endParaRPr>
        </a:p>
      </dsp:txBody>
      <dsp:txXfrm>
        <a:off x="0" y="0"/>
        <a:ext cx="9144000" cy="1165480"/>
      </dsp:txXfrm>
    </dsp:sp>
    <dsp:sp modelId="{48926B5D-F04A-4690-B0B8-5D63A63BF5BF}">
      <dsp:nvSpPr>
        <dsp:cNvPr id="0" name=""/>
        <dsp:cNvSpPr/>
      </dsp:nvSpPr>
      <dsp:spPr>
        <a:xfrm>
          <a:off x="0" y="1166316"/>
          <a:ext cx="9144000" cy="117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a:p>
          <a:pPr marL="57150" lvl="1" indent="-57150" algn="l" defTabSz="177800">
            <a:lnSpc>
              <a:spcPct val="90000"/>
            </a:lnSpc>
            <a:spcBef>
              <a:spcPct val="0"/>
            </a:spcBef>
            <a:spcAft>
              <a:spcPct val="20000"/>
            </a:spcAft>
            <a:buChar char="••"/>
          </a:pPr>
          <a:endParaRPr lang="en-US" sz="400" kern="1200" dirty="0"/>
        </a:p>
      </dsp:txBody>
      <dsp:txXfrm>
        <a:off x="0" y="1166316"/>
        <a:ext cx="9144000" cy="1173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90429-1875-4B5C-B422-5D114E8221B4}">
      <dsp:nvSpPr>
        <dsp:cNvPr id="0" name=""/>
        <dsp:cNvSpPr/>
      </dsp:nvSpPr>
      <dsp:spPr>
        <a:xfrm>
          <a:off x="3596" y="30531"/>
          <a:ext cx="3087504" cy="950400"/>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t>Study Sites</a:t>
          </a:r>
          <a:endParaRPr lang="en-US" sz="2200" kern="1200" dirty="0"/>
        </a:p>
      </dsp:txBody>
      <dsp:txXfrm>
        <a:off x="3596" y="30531"/>
        <a:ext cx="3087504" cy="633600"/>
      </dsp:txXfrm>
    </dsp:sp>
    <dsp:sp modelId="{DCF29DFF-C5E6-4CF6-AC0A-3B06F3D0555F}">
      <dsp:nvSpPr>
        <dsp:cNvPr id="0" name=""/>
        <dsp:cNvSpPr/>
      </dsp:nvSpPr>
      <dsp:spPr>
        <a:xfrm>
          <a:off x="635977" y="664130"/>
          <a:ext cx="3087504" cy="383129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Vientiane Capital</a:t>
          </a:r>
          <a:endParaRPr lang="en-US" sz="2200" kern="1200" dirty="0"/>
        </a:p>
        <a:p>
          <a:pPr marL="228600" lvl="1" indent="-228600" algn="l" defTabSz="977900">
            <a:lnSpc>
              <a:spcPct val="90000"/>
            </a:lnSpc>
            <a:spcBef>
              <a:spcPct val="0"/>
            </a:spcBef>
            <a:spcAft>
              <a:spcPct val="15000"/>
            </a:spcAft>
            <a:buChar char="••"/>
          </a:pPr>
          <a:r>
            <a:rPr lang="en-US" sz="2200" kern="1200" dirty="0" err="1" smtClean="0"/>
            <a:t>Phongsaly</a:t>
          </a:r>
          <a:endParaRPr lang="en-US" sz="2200" kern="1200" dirty="0"/>
        </a:p>
        <a:p>
          <a:pPr marL="228600" lvl="1" indent="-228600" algn="l" defTabSz="977900">
            <a:lnSpc>
              <a:spcPct val="90000"/>
            </a:lnSpc>
            <a:spcBef>
              <a:spcPct val="0"/>
            </a:spcBef>
            <a:spcAft>
              <a:spcPct val="15000"/>
            </a:spcAft>
            <a:buChar char="••"/>
          </a:pPr>
          <a:r>
            <a:rPr lang="en-US" sz="2200" kern="1200" dirty="0" err="1" smtClean="0"/>
            <a:t>Luang</a:t>
          </a:r>
          <a:r>
            <a:rPr lang="en-US" sz="2200" kern="1200" dirty="0" smtClean="0"/>
            <a:t> </a:t>
          </a:r>
          <a:r>
            <a:rPr lang="en-US" sz="2200" kern="1200" dirty="0" err="1" smtClean="0"/>
            <a:t>Namtha</a:t>
          </a:r>
          <a:endParaRPr lang="en-US" sz="2200" kern="1200" dirty="0"/>
        </a:p>
        <a:p>
          <a:pPr marL="228600" lvl="1" indent="-228600" algn="l" defTabSz="977900">
            <a:lnSpc>
              <a:spcPct val="90000"/>
            </a:lnSpc>
            <a:spcBef>
              <a:spcPct val="0"/>
            </a:spcBef>
            <a:spcAft>
              <a:spcPct val="15000"/>
            </a:spcAft>
            <a:buChar char="••"/>
          </a:pPr>
          <a:r>
            <a:rPr lang="en-US" sz="2200" kern="1200" dirty="0" err="1" smtClean="0"/>
            <a:t>Salavan</a:t>
          </a:r>
          <a:endParaRPr lang="en-US" sz="2200" kern="1200" dirty="0"/>
        </a:p>
      </dsp:txBody>
      <dsp:txXfrm>
        <a:off x="635977" y="664130"/>
        <a:ext cx="3087504" cy="3831299"/>
      </dsp:txXfrm>
    </dsp:sp>
    <dsp:sp modelId="{911C1CA5-95E2-4F75-82B5-BC350709F876}">
      <dsp:nvSpPr>
        <dsp:cNvPr id="0" name=""/>
        <dsp:cNvSpPr/>
      </dsp:nvSpPr>
      <dsp:spPr>
        <a:xfrm>
          <a:off x="3559155" y="-37018"/>
          <a:ext cx="992275" cy="768699"/>
        </a:xfrm>
        <a:prstGeom prst="rightArrow">
          <a:avLst>
            <a:gd name="adj1" fmla="val 60000"/>
            <a:gd name="adj2" fmla="val 5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559155" y="-37018"/>
        <a:ext cx="992275" cy="768699"/>
      </dsp:txXfrm>
    </dsp:sp>
    <dsp:sp modelId="{2C9B0AB7-D4E1-4F2F-BD1E-E3C9E08335E8}">
      <dsp:nvSpPr>
        <dsp:cNvPr id="0" name=""/>
        <dsp:cNvSpPr/>
      </dsp:nvSpPr>
      <dsp:spPr>
        <a:xfrm>
          <a:off x="4963318" y="30531"/>
          <a:ext cx="3087504" cy="950400"/>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t>Sample</a:t>
          </a:r>
          <a:endParaRPr lang="en-US" sz="2200" kern="1200" dirty="0"/>
        </a:p>
      </dsp:txBody>
      <dsp:txXfrm>
        <a:off x="4963318" y="30531"/>
        <a:ext cx="3087504" cy="633600"/>
      </dsp:txXfrm>
    </dsp:sp>
    <dsp:sp modelId="{24647D56-B876-4EED-BA90-49E7F420DC02}">
      <dsp:nvSpPr>
        <dsp:cNvPr id="0" name=""/>
        <dsp:cNvSpPr/>
      </dsp:nvSpPr>
      <dsp:spPr>
        <a:xfrm>
          <a:off x="5595699" y="664130"/>
          <a:ext cx="3087504" cy="383129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2 interviewees from national level</a:t>
          </a:r>
          <a:endParaRPr lang="en-US" sz="2200" kern="1200" dirty="0"/>
        </a:p>
        <a:p>
          <a:pPr marL="228600" lvl="1" indent="-228600" algn="l" defTabSz="977900">
            <a:lnSpc>
              <a:spcPct val="90000"/>
            </a:lnSpc>
            <a:spcBef>
              <a:spcPct val="0"/>
            </a:spcBef>
            <a:spcAft>
              <a:spcPct val="15000"/>
            </a:spcAft>
            <a:buChar char="••"/>
          </a:pPr>
          <a:r>
            <a:rPr lang="en-US" sz="2200" kern="1200" dirty="0" smtClean="0"/>
            <a:t>2 interviewees from national radio station and 3 interviewees  from provincial radio </a:t>
          </a:r>
          <a:r>
            <a:rPr lang="en-US" sz="2200" kern="1200" dirty="0" err="1" smtClean="0"/>
            <a:t>stantion</a:t>
          </a:r>
          <a:endParaRPr lang="en-US" sz="2200" kern="1200" dirty="0"/>
        </a:p>
        <a:p>
          <a:pPr marL="228600" lvl="1" indent="-228600" algn="l" defTabSz="977900">
            <a:lnSpc>
              <a:spcPct val="90000"/>
            </a:lnSpc>
            <a:spcBef>
              <a:spcPct val="0"/>
            </a:spcBef>
            <a:spcAft>
              <a:spcPct val="15000"/>
            </a:spcAft>
            <a:buChar char="••"/>
          </a:pPr>
          <a:r>
            <a:rPr lang="en-US" sz="2200" kern="1200" dirty="0" smtClean="0"/>
            <a:t>7 interviewees from  community members</a:t>
          </a:r>
          <a:endParaRPr lang="en-US" sz="2200" kern="1200" dirty="0"/>
        </a:p>
      </dsp:txBody>
      <dsp:txXfrm>
        <a:off x="5595699" y="664130"/>
        <a:ext cx="3087504" cy="38312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5E472B-0BEF-4C14-B68C-C2081E864FFF}">
      <dsp:nvSpPr>
        <dsp:cNvPr id="0" name=""/>
        <dsp:cNvSpPr/>
      </dsp:nvSpPr>
      <dsp:spPr>
        <a:xfrm>
          <a:off x="1209760" y="524"/>
          <a:ext cx="1977323" cy="1649983"/>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Questions guideline</a:t>
          </a:r>
          <a:endParaRPr lang="en-US" sz="2400" kern="1200" dirty="0"/>
        </a:p>
      </dsp:txBody>
      <dsp:txXfrm>
        <a:off x="1209760" y="524"/>
        <a:ext cx="1977323" cy="1649983"/>
      </dsp:txXfrm>
    </dsp:sp>
    <dsp:sp modelId="{E08E0D12-3A3B-4043-A525-53AD39957C9E}">
      <dsp:nvSpPr>
        <dsp:cNvPr id="0" name=""/>
        <dsp:cNvSpPr/>
      </dsp:nvSpPr>
      <dsp:spPr>
        <a:xfrm>
          <a:off x="1719927" y="1784485"/>
          <a:ext cx="956990" cy="956990"/>
        </a:xfrm>
        <a:prstGeom prst="mathPlus">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19927" y="1784485"/>
        <a:ext cx="956990" cy="956990"/>
      </dsp:txXfrm>
    </dsp:sp>
    <dsp:sp modelId="{A7570E47-3C76-4280-97EC-2BD9984352AC}">
      <dsp:nvSpPr>
        <dsp:cNvPr id="0" name=""/>
        <dsp:cNvSpPr/>
      </dsp:nvSpPr>
      <dsp:spPr>
        <a:xfrm>
          <a:off x="1373430" y="2875454"/>
          <a:ext cx="1649983" cy="1649983"/>
        </a:xfrm>
        <a:prstGeom prst="ellipse">
          <a:avLst/>
        </a:prstGeom>
        <a:gradFill rotWithShape="0">
          <a:gsLst>
            <a:gs pos="0">
              <a:schemeClr val="accent2">
                <a:hueOff val="2340759"/>
                <a:satOff val="-2919"/>
                <a:lumOff val="686"/>
                <a:alphaOff val="0"/>
                <a:tint val="98000"/>
                <a:shade val="25000"/>
                <a:satMod val="250000"/>
              </a:schemeClr>
            </a:gs>
            <a:gs pos="68000">
              <a:schemeClr val="accent2">
                <a:hueOff val="2340759"/>
                <a:satOff val="-2919"/>
                <a:lumOff val="686"/>
                <a:alphaOff val="0"/>
                <a:tint val="86000"/>
                <a:satMod val="115000"/>
              </a:schemeClr>
            </a:gs>
            <a:gs pos="100000">
              <a:schemeClr val="accent2">
                <a:hueOff val="2340759"/>
                <a:satOff val="-2919"/>
                <a:lumOff val="686"/>
                <a:alphaOff val="0"/>
                <a:tint val="50000"/>
                <a:satMod val="150000"/>
              </a:schemeClr>
            </a:gs>
          </a:gsLst>
          <a:path path="circle">
            <a:fillToRect l="50000" t="130000" r="50000" b="-30000"/>
          </a:path>
        </a:gradFill>
        <a:ln>
          <a:noFill/>
        </a:ln>
        <a:effectLst>
          <a:outerShdw blurRad="57150" dist="38100" dir="5400000" algn="ctr" rotWithShape="0">
            <a:schemeClr val="accent2">
              <a:hueOff val="2340759"/>
              <a:satOff val="-2919"/>
              <a:lumOff val="686"/>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Tape recorder</a:t>
          </a:r>
          <a:endParaRPr lang="en-US" sz="2400" kern="1200" dirty="0"/>
        </a:p>
      </dsp:txBody>
      <dsp:txXfrm>
        <a:off x="1373430" y="2875454"/>
        <a:ext cx="1649983" cy="1649983"/>
      </dsp:txXfrm>
    </dsp:sp>
    <dsp:sp modelId="{63D3EE32-0C42-4F00-9851-78F16B9554B3}">
      <dsp:nvSpPr>
        <dsp:cNvPr id="0" name=""/>
        <dsp:cNvSpPr/>
      </dsp:nvSpPr>
      <dsp:spPr>
        <a:xfrm>
          <a:off x="3434581" y="1956084"/>
          <a:ext cx="524694" cy="613793"/>
        </a:xfrm>
        <a:prstGeom prst="rightArrow">
          <a:avLst>
            <a:gd name="adj1" fmla="val 60000"/>
            <a:gd name="adj2" fmla="val 50000"/>
          </a:avLst>
        </a:prstGeom>
        <a:solidFill>
          <a:schemeClr val="accent2">
            <a:hueOff val="4681519"/>
            <a:satOff val="-5839"/>
            <a:lumOff val="1373"/>
            <a:alphaOff val="0"/>
          </a:schemeClr>
        </a:solidFill>
        <a:ln>
          <a:noFill/>
        </a:ln>
        <a:effectLst>
          <a:outerShdw blurRad="57150" dist="38100" dir="5400000" algn="ctr" rotWithShape="0">
            <a:schemeClr val="accent2">
              <a:hueOff val="4681519"/>
              <a:satOff val="-5839"/>
              <a:lumOff val="1373"/>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434581" y="1956084"/>
        <a:ext cx="524694" cy="613793"/>
      </dsp:txXfrm>
    </dsp:sp>
    <dsp:sp modelId="{A460100A-A4EA-4A55-905A-B868C506CE9D}">
      <dsp:nvSpPr>
        <dsp:cNvPr id="0" name=""/>
        <dsp:cNvSpPr/>
      </dsp:nvSpPr>
      <dsp:spPr>
        <a:xfrm>
          <a:off x="4177073" y="612997"/>
          <a:ext cx="3299966" cy="3299966"/>
        </a:xfrm>
        <a:prstGeom prst="ellipse">
          <a:avLst/>
        </a:prstGeom>
        <a:gradFill rotWithShape="0">
          <a:gsLst>
            <a:gs pos="0">
              <a:schemeClr val="accent2">
                <a:hueOff val="4681519"/>
                <a:satOff val="-5839"/>
                <a:lumOff val="1373"/>
                <a:alphaOff val="0"/>
                <a:tint val="98000"/>
                <a:shade val="25000"/>
                <a:satMod val="250000"/>
              </a:schemeClr>
            </a:gs>
            <a:gs pos="68000">
              <a:schemeClr val="accent2">
                <a:hueOff val="4681519"/>
                <a:satOff val="-5839"/>
                <a:lumOff val="1373"/>
                <a:alphaOff val="0"/>
                <a:tint val="86000"/>
                <a:satMod val="115000"/>
              </a:schemeClr>
            </a:gs>
            <a:gs pos="100000">
              <a:schemeClr val="accent2">
                <a:hueOff val="4681519"/>
                <a:satOff val="-5839"/>
                <a:lumOff val="1373"/>
                <a:alphaOff val="0"/>
                <a:tint val="50000"/>
                <a:satMod val="150000"/>
              </a:schemeClr>
            </a:gs>
          </a:gsLst>
          <a:path path="circle">
            <a:fillToRect l="50000" t="130000" r="50000" b="-30000"/>
          </a:path>
        </a:gradFill>
        <a:ln>
          <a:noFill/>
        </a:ln>
        <a:effectLst>
          <a:outerShdw blurRad="57150" dist="38100" dir="5400000" algn="ctr" rotWithShape="0">
            <a:schemeClr val="accent2">
              <a:hueOff val="4681519"/>
              <a:satOff val="-5839"/>
              <a:lumOff val="1373"/>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Qualitative Research</a:t>
          </a:r>
          <a:endParaRPr lang="en-US" sz="3900" kern="1200" dirty="0"/>
        </a:p>
      </dsp:txBody>
      <dsp:txXfrm>
        <a:off x="4177073" y="612997"/>
        <a:ext cx="3299966" cy="329996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6603C5-B812-4315-8437-2030FDCE30A8}">
      <dsp:nvSpPr>
        <dsp:cNvPr id="0" name=""/>
        <dsp:cNvSpPr/>
      </dsp:nvSpPr>
      <dsp:spPr>
        <a:xfrm>
          <a:off x="0" y="0"/>
          <a:ext cx="8686800" cy="215469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kumimoji="0" lang="en-US" sz="4000" b="0" i="0" u="none" strike="noStrike" kern="1200" cap="none" normalizeH="0" baseline="0" dirty="0" smtClean="0">
              <a:ln/>
              <a:effectLst/>
              <a:latin typeface="Calibri" pitchFamily="34" charset="0"/>
              <a:ea typeface="Calibri" pitchFamily="34" charset="0"/>
              <a:cs typeface="Times New Roman" pitchFamily="18" charset="0"/>
            </a:rPr>
            <a:t>Phone Interview</a:t>
          </a:r>
          <a:endParaRPr lang="en-US" sz="4000" b="0" kern="1200" dirty="0"/>
        </a:p>
      </dsp:txBody>
      <dsp:txXfrm>
        <a:off x="1952829" y="0"/>
        <a:ext cx="6733970" cy="2154693"/>
      </dsp:txXfrm>
    </dsp:sp>
    <dsp:sp modelId="{33839AF3-EDCF-45FF-A7F8-A1A156D590CC}">
      <dsp:nvSpPr>
        <dsp:cNvPr id="0" name=""/>
        <dsp:cNvSpPr/>
      </dsp:nvSpPr>
      <dsp:spPr>
        <a:xfrm>
          <a:off x="215469" y="215469"/>
          <a:ext cx="1737360" cy="1723755"/>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AE39C37-FEA9-4FC4-8407-88C22DFA2514}">
      <dsp:nvSpPr>
        <dsp:cNvPr id="0" name=""/>
        <dsp:cNvSpPr/>
      </dsp:nvSpPr>
      <dsp:spPr>
        <a:xfrm>
          <a:off x="0" y="2370163"/>
          <a:ext cx="8686800" cy="2154693"/>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0" kern="1200" dirty="0" smtClean="0">
              <a:latin typeface="Calibri" pitchFamily="34" charset="0"/>
            </a:rPr>
            <a:t>No Screening Process </a:t>
          </a:r>
          <a:endParaRPr lang="en-US" sz="4000" b="0" kern="1200" dirty="0">
            <a:latin typeface="Calibri" pitchFamily="34" charset="0"/>
          </a:endParaRPr>
        </a:p>
      </dsp:txBody>
      <dsp:txXfrm>
        <a:off x="1952829" y="2370163"/>
        <a:ext cx="6733970" cy="2154693"/>
      </dsp:txXfrm>
    </dsp:sp>
    <dsp:sp modelId="{81F22C4F-EB21-4AAF-ABCD-FBBFCA8B6E1A}">
      <dsp:nvSpPr>
        <dsp:cNvPr id="0" name=""/>
        <dsp:cNvSpPr/>
      </dsp:nvSpPr>
      <dsp:spPr>
        <a:xfrm>
          <a:off x="215469" y="2585632"/>
          <a:ext cx="1737360" cy="1723755"/>
        </a:xfrm>
        <a:prstGeom prst="roundRect">
          <a:avLst>
            <a:gd name="adj" fmla="val 10000"/>
          </a:avLst>
        </a:prstGeom>
        <a:solidFill>
          <a:schemeClr val="accent3">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D63684-1EA0-4AAF-9CF7-64955CD882AF}">
      <dsp:nvSpPr>
        <dsp:cNvPr id="0" name=""/>
        <dsp:cNvSpPr/>
      </dsp:nvSpPr>
      <dsp:spPr>
        <a:xfrm>
          <a:off x="0" y="405"/>
          <a:ext cx="9144000" cy="116548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constraints</a:t>
          </a:r>
          <a:endParaRPr lang="en-US" sz="3600" b="1" kern="1200" dirty="0">
            <a:latin typeface="Calibri" pitchFamily="34" charset="0"/>
          </a:endParaRPr>
        </a:p>
      </dsp:txBody>
      <dsp:txXfrm>
        <a:off x="0" y="405"/>
        <a:ext cx="9144000" cy="1165480"/>
      </dsp:txXfrm>
    </dsp:sp>
    <dsp:sp modelId="{48926B5D-F04A-4690-B0B8-5D63A63BF5BF}">
      <dsp:nvSpPr>
        <dsp:cNvPr id="0" name=""/>
        <dsp:cNvSpPr/>
      </dsp:nvSpPr>
      <dsp:spPr>
        <a:xfrm>
          <a:off x="0" y="1166316"/>
          <a:ext cx="9144000" cy="117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a:p>
          <a:pPr marL="57150" lvl="1" indent="-57150" algn="l" defTabSz="177800">
            <a:lnSpc>
              <a:spcPct val="90000"/>
            </a:lnSpc>
            <a:spcBef>
              <a:spcPct val="0"/>
            </a:spcBef>
            <a:spcAft>
              <a:spcPct val="20000"/>
            </a:spcAft>
            <a:buChar char="••"/>
          </a:pPr>
          <a:endParaRPr lang="en-US" sz="400" kern="1200" dirty="0"/>
        </a:p>
      </dsp:txBody>
      <dsp:txXfrm>
        <a:off x="0" y="1166316"/>
        <a:ext cx="9144000" cy="11738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51E272-88DC-42C2-9B02-F4AA7A935CF2}">
      <dsp:nvSpPr>
        <dsp:cNvPr id="0" name=""/>
        <dsp:cNvSpPr/>
      </dsp:nvSpPr>
      <dsp:spPr>
        <a:xfrm>
          <a:off x="2513214" y="183867"/>
          <a:ext cx="3649056" cy="1267269"/>
        </a:xfrm>
        <a:prstGeom prst="ellipse">
          <a:avLst/>
        </a:prstGeom>
        <a:solidFill>
          <a:schemeClr val="accent5">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FEF45D6F-2569-4C4A-BC49-ACA9C0100F8D}">
      <dsp:nvSpPr>
        <dsp:cNvPr id="0" name=""/>
        <dsp:cNvSpPr/>
      </dsp:nvSpPr>
      <dsp:spPr>
        <a:xfrm>
          <a:off x="3989809" y="3286979"/>
          <a:ext cx="707181" cy="452596"/>
        </a:xfrm>
        <a:prstGeom prst="downArrow">
          <a:avLst/>
        </a:prstGeom>
        <a:solidFill>
          <a:schemeClr val="accent5">
            <a:tint val="40000"/>
            <a:hueOff val="0"/>
            <a:satOff val="0"/>
            <a:lumOff val="0"/>
            <a:alphaOff val="0"/>
          </a:schemeClr>
        </a:solidFill>
        <a:ln>
          <a:noFill/>
        </a:ln>
        <a:effectLst>
          <a:outerShdw blurRad="57150" dist="38100" dir="5400000" algn="ctr" rotWithShape="0">
            <a:schemeClr val="accent5">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E940C5-0A02-4CA7-881D-03E69DF7B79D}">
      <dsp:nvSpPr>
        <dsp:cNvPr id="0" name=""/>
        <dsp:cNvSpPr/>
      </dsp:nvSpPr>
      <dsp:spPr>
        <a:xfrm>
          <a:off x="2646164" y="3649056"/>
          <a:ext cx="3394471" cy="84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Data Analysis</a:t>
          </a:r>
          <a:endParaRPr lang="en-US" sz="3100" kern="1200" dirty="0"/>
        </a:p>
      </dsp:txBody>
      <dsp:txXfrm>
        <a:off x="2646164" y="3649056"/>
        <a:ext cx="3394471" cy="848617"/>
      </dsp:txXfrm>
    </dsp:sp>
    <dsp:sp modelId="{A92A378C-B98B-463C-BB53-8A0F16E73446}">
      <dsp:nvSpPr>
        <dsp:cNvPr id="0" name=""/>
        <dsp:cNvSpPr/>
      </dsp:nvSpPr>
      <dsp:spPr>
        <a:xfrm>
          <a:off x="3839886" y="1549010"/>
          <a:ext cx="1272926" cy="1272926"/>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Coding</a:t>
          </a:r>
          <a:endParaRPr lang="en-US" sz="1400" kern="1200" dirty="0"/>
        </a:p>
      </dsp:txBody>
      <dsp:txXfrm>
        <a:off x="3839886" y="1549010"/>
        <a:ext cx="1272926" cy="1272926"/>
      </dsp:txXfrm>
    </dsp:sp>
    <dsp:sp modelId="{9AE1D275-1528-45ED-B4F1-5CAF1A573712}">
      <dsp:nvSpPr>
        <dsp:cNvPr id="0" name=""/>
        <dsp:cNvSpPr/>
      </dsp:nvSpPr>
      <dsp:spPr>
        <a:xfrm>
          <a:off x="2929036" y="594032"/>
          <a:ext cx="1272926" cy="1272926"/>
        </a:xfrm>
        <a:prstGeom prst="ellipse">
          <a:avLst/>
        </a:prstGeom>
        <a:gradFill rotWithShape="0">
          <a:gsLst>
            <a:gs pos="0">
              <a:schemeClr val="accent5">
                <a:hueOff val="-4966938"/>
                <a:satOff val="19906"/>
                <a:lumOff val="4314"/>
                <a:alphaOff val="0"/>
                <a:tint val="98000"/>
                <a:shade val="25000"/>
                <a:satMod val="250000"/>
              </a:schemeClr>
            </a:gs>
            <a:gs pos="68000">
              <a:schemeClr val="accent5">
                <a:hueOff val="-4966938"/>
                <a:satOff val="19906"/>
                <a:lumOff val="4314"/>
                <a:alphaOff val="0"/>
                <a:tint val="86000"/>
                <a:satMod val="115000"/>
              </a:schemeClr>
            </a:gs>
            <a:gs pos="100000">
              <a:schemeClr val="accent5">
                <a:hueOff val="-4966938"/>
                <a:satOff val="19906"/>
                <a:lumOff val="4314"/>
                <a:alphaOff val="0"/>
                <a:tint val="50000"/>
                <a:satMod val="150000"/>
              </a:schemeClr>
            </a:gs>
          </a:gsLst>
          <a:path path="circle">
            <a:fillToRect l="50000" t="130000" r="50000" b="-30000"/>
          </a:path>
        </a:gradFill>
        <a:ln>
          <a:noFill/>
        </a:ln>
        <a:effectLst>
          <a:outerShdw blurRad="57150" dist="38100" dir="5400000" algn="ctr" rotWithShape="0">
            <a:schemeClr val="accent5">
              <a:hueOff val="-4966938"/>
              <a:satOff val="19906"/>
              <a:lumOff val="4314"/>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Transcripts</a:t>
          </a:r>
          <a:endParaRPr lang="en-US" sz="1400" kern="1200" dirty="0"/>
        </a:p>
      </dsp:txBody>
      <dsp:txXfrm>
        <a:off x="2929036" y="594032"/>
        <a:ext cx="1272926" cy="1272926"/>
      </dsp:txXfrm>
    </dsp:sp>
    <dsp:sp modelId="{74EC9A4A-4F7D-4522-AE0E-9090FB1F4B6D}">
      <dsp:nvSpPr>
        <dsp:cNvPr id="0" name=""/>
        <dsp:cNvSpPr/>
      </dsp:nvSpPr>
      <dsp:spPr>
        <a:xfrm>
          <a:off x="4230250" y="286267"/>
          <a:ext cx="1272926" cy="1272926"/>
        </a:xfrm>
        <a:prstGeom prst="ellipse">
          <a:avLst/>
        </a:prstGeom>
        <a:gradFill rotWithShape="0">
          <a:gsLst>
            <a:gs pos="0">
              <a:schemeClr val="accent5">
                <a:hueOff val="-9933876"/>
                <a:satOff val="39811"/>
                <a:lumOff val="8628"/>
                <a:alphaOff val="0"/>
                <a:tint val="98000"/>
                <a:shade val="25000"/>
                <a:satMod val="250000"/>
              </a:schemeClr>
            </a:gs>
            <a:gs pos="68000">
              <a:schemeClr val="accent5">
                <a:hueOff val="-9933876"/>
                <a:satOff val="39811"/>
                <a:lumOff val="8628"/>
                <a:alphaOff val="0"/>
                <a:tint val="86000"/>
                <a:satMod val="115000"/>
              </a:schemeClr>
            </a:gs>
            <a:gs pos="100000">
              <a:schemeClr val="accent5">
                <a:hueOff val="-9933876"/>
                <a:satOff val="39811"/>
                <a:lumOff val="8628"/>
                <a:alphaOff val="0"/>
                <a:tint val="50000"/>
                <a:satMod val="150000"/>
              </a:schemeClr>
            </a:gs>
          </a:gsLst>
          <a:path path="circle">
            <a:fillToRect l="50000" t="130000" r="50000" b="-30000"/>
          </a:path>
        </a:gradFill>
        <a:ln>
          <a:noFill/>
        </a:ln>
        <a:effectLst>
          <a:outerShdw blurRad="57150" dist="38100" dir="5400000" algn="ctr" rotWithShape="0">
            <a:schemeClr val="accent5">
              <a:hueOff val="-9933876"/>
              <a:satOff val="39811"/>
              <a:lumOff val="8628"/>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Trends</a:t>
          </a:r>
          <a:endParaRPr lang="en-US" sz="1400" kern="1200" dirty="0"/>
        </a:p>
      </dsp:txBody>
      <dsp:txXfrm>
        <a:off x="4230250" y="286267"/>
        <a:ext cx="1272926" cy="1272926"/>
      </dsp:txXfrm>
    </dsp:sp>
    <dsp:sp modelId="{C31DB75D-DEC2-496B-957E-656EC2729B1B}">
      <dsp:nvSpPr>
        <dsp:cNvPr id="0" name=""/>
        <dsp:cNvSpPr/>
      </dsp:nvSpPr>
      <dsp:spPr>
        <a:xfrm>
          <a:off x="2363291" y="28287"/>
          <a:ext cx="3960216" cy="3168173"/>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57150" dist="38100" dir="5400000" algn="ctr" rotWithShape="0">
            <a:schemeClr val="lt1">
              <a:alpha val="4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08F598-5112-4A58-8E62-FB468A480836}">
      <dsp:nvSpPr>
        <dsp:cNvPr id="0" name=""/>
        <dsp:cNvSpPr/>
      </dsp:nvSpPr>
      <dsp:spPr>
        <a:xfrm>
          <a:off x="0" y="0"/>
          <a:ext cx="8686800" cy="838200"/>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baseline="0" dirty="0" smtClean="0"/>
            <a:t>Study Results</a:t>
          </a:r>
          <a:r>
            <a:rPr lang="en-US" sz="2300" kern="1200" baseline="0" dirty="0" smtClean="0"/>
            <a:t/>
          </a:r>
          <a:br>
            <a:rPr lang="en-US" sz="2300" kern="1200" baseline="0" dirty="0" smtClean="0"/>
          </a:br>
          <a:endParaRPr lang="en-US" sz="2300" kern="1200" baseline="0" dirty="0"/>
        </a:p>
      </dsp:txBody>
      <dsp:txXfrm>
        <a:off x="0" y="0"/>
        <a:ext cx="8686800" cy="838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th-TH"/>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28ABF8D-55AF-4989-8E31-681F4B38CA0F}" type="datetimeFigureOut">
              <a:rPr lang="th-TH" smtClean="0"/>
              <a:pPr/>
              <a:t>12/09/53</a:t>
            </a:fld>
            <a:endParaRPr lang="th-TH"/>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th-TH"/>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67A7872-05F9-4ECB-9068-FC04266FF031}" type="slidenum">
              <a:rPr lang="th-TH" smtClean="0"/>
              <a:pPr/>
              <a:t>‹#›</a:t>
            </a:fld>
            <a:endParaRPr 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7B83C775-61AE-478E-8361-50DBD0800368}" type="datetimeFigureOut">
              <a:rPr lang="en-GB" smtClean="0"/>
              <a:pPr/>
              <a:t>12/09/2010</a:t>
            </a:fld>
            <a:endParaRPr lang="en-GB"/>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3F884D14-2FC3-438C-BBE8-39D1433656A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FA3454D-2B3A-4313-AFA7-36DF43147C3E}" type="datetimeFigureOut">
              <a:rPr lang="th-TH" smtClean="0"/>
              <a:pPr/>
              <a:t>12/09/53</a:t>
            </a:fld>
            <a:endParaRPr lang="th-TH"/>
          </a:p>
        </p:txBody>
      </p:sp>
      <p:sp>
        <p:nvSpPr>
          <p:cNvPr id="2" name="Footer Placeholder 1"/>
          <p:cNvSpPr>
            <a:spLocks noGrp="1"/>
          </p:cNvSpPr>
          <p:nvPr>
            <p:ph type="ftr" sz="quarter" idx="11"/>
          </p:nvPr>
        </p:nvSpPr>
        <p:spPr/>
        <p:txBody>
          <a:bodyPr/>
          <a:lstStyle/>
          <a:p>
            <a:endParaRPr lang="th-TH"/>
          </a:p>
        </p:txBody>
      </p:sp>
      <p:sp>
        <p:nvSpPr>
          <p:cNvPr id="15" name="Slide Number Placeholder 14"/>
          <p:cNvSpPr>
            <a:spLocks noGrp="1"/>
          </p:cNvSpPr>
          <p:nvPr>
            <p:ph type="sldNum" sz="quarter" idx="12"/>
          </p:nvPr>
        </p:nvSpPr>
        <p:spPr>
          <a:xfrm>
            <a:off x="8229600" y="6473952"/>
            <a:ext cx="758952" cy="246888"/>
          </a:xfrm>
        </p:spPr>
        <p:txBody>
          <a:bodyPr/>
          <a:lstStyle/>
          <a:p>
            <a:fld id="{C416E130-84C0-4080-8A06-B77A4790E72C}"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A3454D-2B3A-4313-AFA7-36DF43147C3E}" type="datetimeFigureOut">
              <a:rPr lang="th-TH" smtClean="0"/>
              <a:pPr/>
              <a:t>12/09/53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16E130-84C0-4080-8A06-B77A4790E72C}"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A3454D-2B3A-4313-AFA7-36DF43147C3E}" type="datetimeFigureOut">
              <a:rPr lang="th-TH" smtClean="0"/>
              <a:pPr/>
              <a:t>12/09/53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16E130-84C0-4080-8A06-B77A4790E72C}"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FA3454D-2B3A-4313-AFA7-36DF43147C3E}" type="datetimeFigureOut">
              <a:rPr lang="th-TH" smtClean="0"/>
              <a:pPr/>
              <a:t>12/09/53</a:t>
            </a:fld>
            <a:endParaRPr lang="th-TH"/>
          </a:p>
        </p:txBody>
      </p:sp>
      <p:sp>
        <p:nvSpPr>
          <p:cNvPr id="19" name="Footer Placeholder 18"/>
          <p:cNvSpPr>
            <a:spLocks noGrp="1"/>
          </p:cNvSpPr>
          <p:nvPr>
            <p:ph type="ftr" sz="quarter" idx="11"/>
          </p:nvPr>
        </p:nvSpPr>
        <p:spPr>
          <a:xfrm>
            <a:off x="3581400" y="76200"/>
            <a:ext cx="2895600" cy="288925"/>
          </a:xfrm>
        </p:spPr>
        <p:txBody>
          <a:bodyPr/>
          <a:lstStyle/>
          <a:p>
            <a:endParaRPr lang="th-TH"/>
          </a:p>
        </p:txBody>
      </p:sp>
      <p:sp>
        <p:nvSpPr>
          <p:cNvPr id="16" name="Slide Number Placeholder 15"/>
          <p:cNvSpPr>
            <a:spLocks noGrp="1"/>
          </p:cNvSpPr>
          <p:nvPr>
            <p:ph type="sldNum" sz="quarter" idx="12"/>
          </p:nvPr>
        </p:nvSpPr>
        <p:spPr>
          <a:xfrm>
            <a:off x="8229600" y="6473952"/>
            <a:ext cx="758952" cy="246888"/>
          </a:xfrm>
        </p:spPr>
        <p:txBody>
          <a:bodyPr/>
          <a:lstStyle/>
          <a:p>
            <a:fld id="{C416E130-84C0-4080-8A06-B77A4790E72C}"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FA3454D-2B3A-4313-AFA7-36DF43147C3E}" type="datetimeFigureOut">
              <a:rPr lang="th-TH" smtClean="0"/>
              <a:pPr/>
              <a:t>12/09/53</a:t>
            </a:fld>
            <a:endParaRPr lang="th-TH"/>
          </a:p>
        </p:txBody>
      </p:sp>
      <p:sp>
        <p:nvSpPr>
          <p:cNvPr id="11" name="Footer Placeholder 10"/>
          <p:cNvSpPr>
            <a:spLocks noGrp="1"/>
          </p:cNvSpPr>
          <p:nvPr>
            <p:ph type="ftr" sz="quarter" idx="11"/>
          </p:nvPr>
        </p:nvSpPr>
        <p:spPr/>
        <p:txBody>
          <a:bodyPr/>
          <a:lstStyle/>
          <a:p>
            <a:endParaRPr lang="th-TH"/>
          </a:p>
        </p:txBody>
      </p:sp>
      <p:sp>
        <p:nvSpPr>
          <p:cNvPr id="16" name="Slide Number Placeholder 15"/>
          <p:cNvSpPr>
            <a:spLocks noGrp="1"/>
          </p:cNvSpPr>
          <p:nvPr>
            <p:ph type="sldNum" sz="quarter" idx="12"/>
          </p:nvPr>
        </p:nvSpPr>
        <p:spPr/>
        <p:txBody>
          <a:bodyPr/>
          <a:lstStyle/>
          <a:p>
            <a:fld id="{C416E130-84C0-4080-8A06-B77A4790E72C}" type="slidenum">
              <a:rPr lang="th-TH" smtClean="0"/>
              <a:pPr/>
              <a:t>‹#›</a:t>
            </a:fld>
            <a:endParaRPr lang="th-TH"/>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FA3454D-2B3A-4313-AFA7-36DF43147C3E}" type="datetimeFigureOut">
              <a:rPr lang="th-TH" smtClean="0"/>
              <a:pPr/>
              <a:t>12/09/53</a:t>
            </a:fld>
            <a:endParaRPr lang="th-TH"/>
          </a:p>
        </p:txBody>
      </p:sp>
      <p:sp>
        <p:nvSpPr>
          <p:cNvPr id="10" name="Footer Placeholder 9"/>
          <p:cNvSpPr>
            <a:spLocks noGrp="1"/>
          </p:cNvSpPr>
          <p:nvPr>
            <p:ph type="ftr" sz="quarter" idx="11"/>
          </p:nvPr>
        </p:nvSpPr>
        <p:spPr/>
        <p:txBody>
          <a:bodyPr/>
          <a:lstStyle/>
          <a:p>
            <a:endParaRPr lang="th-TH"/>
          </a:p>
        </p:txBody>
      </p:sp>
      <p:sp>
        <p:nvSpPr>
          <p:cNvPr id="31" name="Slide Number Placeholder 30"/>
          <p:cNvSpPr>
            <a:spLocks noGrp="1"/>
          </p:cNvSpPr>
          <p:nvPr>
            <p:ph type="sldNum" sz="quarter" idx="12"/>
          </p:nvPr>
        </p:nvSpPr>
        <p:spPr/>
        <p:txBody>
          <a:bodyPr/>
          <a:lstStyle/>
          <a:p>
            <a:fld id="{C416E130-84C0-4080-8A06-B77A4790E72C}"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FA3454D-2B3A-4313-AFA7-36DF43147C3E}" type="datetimeFigureOut">
              <a:rPr lang="th-TH" smtClean="0"/>
              <a:pPr/>
              <a:t>12/09/53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a:xfrm>
            <a:off x="8229600" y="6477000"/>
            <a:ext cx="762000" cy="246888"/>
          </a:xfrm>
        </p:spPr>
        <p:txBody>
          <a:bodyPr/>
          <a:lstStyle/>
          <a:p>
            <a:fld id="{C416E130-84C0-4080-8A06-B77A4790E72C}" type="slidenum">
              <a:rPr lang="th-TH" smtClean="0"/>
              <a:pPr/>
              <a:t>‹#›</a:t>
            </a:fld>
            <a:endParaRPr lang="th-TH"/>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FA3454D-2B3A-4313-AFA7-36DF43147C3E}" type="datetimeFigureOut">
              <a:rPr lang="th-TH" smtClean="0"/>
              <a:pPr/>
              <a:t>12/09/53</a:t>
            </a:fld>
            <a:endParaRPr lang="th-TH"/>
          </a:p>
        </p:txBody>
      </p:sp>
      <p:sp>
        <p:nvSpPr>
          <p:cNvPr id="21" name="Footer Placeholder 20"/>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C416E130-84C0-4080-8A06-B77A4790E72C}"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A3454D-2B3A-4313-AFA7-36DF43147C3E}" type="datetimeFigureOut">
              <a:rPr lang="th-TH" smtClean="0"/>
              <a:pPr/>
              <a:t>12/09/53</a:t>
            </a:fld>
            <a:endParaRPr lang="th-TH"/>
          </a:p>
        </p:txBody>
      </p:sp>
      <p:sp>
        <p:nvSpPr>
          <p:cNvPr id="24" name="Footer Placeholder 23"/>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416E130-84C0-4080-8A06-B77A4790E72C}"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FA3454D-2B3A-4313-AFA7-36DF43147C3E}" type="datetimeFigureOut">
              <a:rPr lang="th-TH" smtClean="0"/>
              <a:pPr/>
              <a:t>12/09/53</a:t>
            </a:fld>
            <a:endParaRPr lang="th-TH"/>
          </a:p>
        </p:txBody>
      </p:sp>
      <p:sp>
        <p:nvSpPr>
          <p:cNvPr id="29" name="Footer Placeholder 28"/>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C416E130-84C0-4080-8A06-B77A4790E72C}"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FA3454D-2B3A-4313-AFA7-36DF43147C3E}" type="datetimeFigureOut">
              <a:rPr lang="th-TH" smtClean="0"/>
              <a:pPr/>
              <a:t>12/09/53</a:t>
            </a:fld>
            <a:endParaRPr lang="th-TH"/>
          </a:p>
        </p:txBody>
      </p:sp>
      <p:sp>
        <p:nvSpPr>
          <p:cNvPr id="5" name="Footer Placeholder 4"/>
          <p:cNvSpPr>
            <a:spLocks noGrp="1"/>
          </p:cNvSpPr>
          <p:nvPr>
            <p:ph type="ftr" sz="quarter" idx="11"/>
          </p:nvPr>
        </p:nvSpPr>
        <p:spPr/>
        <p:txBody>
          <a:bodyPr/>
          <a:lstStyle/>
          <a:p>
            <a:endParaRPr lang="th-TH"/>
          </a:p>
        </p:txBody>
      </p:sp>
      <p:sp>
        <p:nvSpPr>
          <p:cNvPr id="31" name="Slide Number Placeholder 30"/>
          <p:cNvSpPr>
            <a:spLocks noGrp="1"/>
          </p:cNvSpPr>
          <p:nvPr>
            <p:ph type="sldNum" sz="quarter" idx="12"/>
          </p:nvPr>
        </p:nvSpPr>
        <p:spPr/>
        <p:txBody>
          <a:bodyPr/>
          <a:lstStyle/>
          <a:p>
            <a:fld id="{C416E130-84C0-4080-8A06-B77A4790E72C}" type="slidenum">
              <a:rPr lang="th-TH" smtClean="0"/>
              <a:pPr/>
              <a:t>‹#›</a:t>
            </a:fld>
            <a:endParaRPr lang="th-TH"/>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FA3454D-2B3A-4313-AFA7-36DF43147C3E}" type="datetimeFigureOut">
              <a:rPr lang="th-TH" smtClean="0"/>
              <a:pPr/>
              <a:t>12/09/53</a:t>
            </a:fld>
            <a:endParaRPr lang="th-TH"/>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h-TH"/>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416E130-84C0-4080-8A06-B77A4790E72C}" type="slidenum">
              <a:rPr lang="th-TH" smtClean="0"/>
              <a:pPr/>
              <a:t>‹#›</a:t>
            </a:fld>
            <a:endParaRPr lang="th-TH"/>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1\Pa\LOCALS~1\Temp\Rar$DR26.906\Hmong 4_resize.jpg"/>
          <p:cNvPicPr>
            <a:picLocks noChangeAspect="1" noChangeArrowheads="1"/>
          </p:cNvPicPr>
          <p:nvPr/>
        </p:nvPicPr>
        <p:blipFill>
          <a:blip r:embed="rId2" cstate="print"/>
          <a:srcRect/>
          <a:stretch>
            <a:fillRect/>
          </a:stretch>
        </p:blipFill>
        <p:spPr bwMode="auto">
          <a:xfrm>
            <a:off x="72008" y="1268760"/>
            <a:ext cx="8964488" cy="5589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p:txBody>
          <a:bodyPr>
            <a:normAutofit fontScale="90000"/>
          </a:bodyPr>
          <a:lstStyle/>
          <a:p>
            <a:r>
              <a:rPr lang="en-US" dirty="0" smtClean="0"/>
              <a:t/>
            </a:r>
            <a:br>
              <a:rPr lang="en-US" dirty="0" smtClean="0"/>
            </a:br>
            <a:endParaRPr lang="th-TH" dirty="0"/>
          </a:p>
        </p:txBody>
      </p:sp>
      <p:sp>
        <p:nvSpPr>
          <p:cNvPr id="3" name="Content Placeholder 2"/>
          <p:cNvSpPr>
            <a:spLocks noGrp="1"/>
          </p:cNvSpPr>
          <p:nvPr>
            <p:ph idx="1"/>
          </p:nvPr>
        </p:nvSpPr>
        <p:spPr>
          <a:xfrm>
            <a:off x="0" y="0"/>
            <a:ext cx="9144000" cy="6858000"/>
          </a:xfrm>
          <a:noFill/>
          <a:ln/>
          <a:effectLst>
            <a:innerShdw blurRad="63500" dist="50800" dir="13500000">
              <a:prstClr val="black">
                <a:alpha val="50000"/>
              </a:prstClr>
            </a:inn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3" algn="ctr">
              <a:buNone/>
            </a:pPr>
            <a:endParaRPr lang="en-US" sz="4400" b="1" spc="50" dirty="0" smtClean="0">
              <a:ln w="11430"/>
              <a:solidFill>
                <a:schemeClr val="accent1"/>
              </a:solidFill>
              <a:effectLst>
                <a:outerShdw blurRad="76200" dist="50800" dir="5400000" algn="tl" rotWithShape="0">
                  <a:srgbClr val="000000">
                    <a:alpha val="65000"/>
                  </a:srgbClr>
                </a:outerShdw>
              </a:effectLst>
              <a:latin typeface="Calibri" pitchFamily="34" charset="0"/>
            </a:endParaRPr>
          </a:p>
          <a:p>
            <a:pPr lvl="3" algn="ct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ysettha Lao" pitchFamily="34" charset="0"/>
            </a:endParaRPr>
          </a:p>
          <a:p>
            <a:pPr lvl="8" algn="ct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ysettha Lao" pitchFamily="34" charset="0"/>
            </a:endParaRPr>
          </a:p>
          <a:p>
            <a:pPr lvl="8" algn="ct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ysettha Lao" pitchFamily="34" charset="0"/>
            </a:endParaRPr>
          </a:p>
          <a:p>
            <a:pPr lvl="8" algn="r">
              <a:buNone/>
            </a:pPr>
            <a:endParaRPr lang="en-US"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ysettha Lao" pitchFamily="34" charset="0"/>
            </a:endParaRPr>
          </a:p>
          <a:p>
            <a:pPr algn="ctr">
              <a:buNone/>
            </a:pP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ysettha Lao" pitchFamily="34" charset="0"/>
            </a:endParaRPr>
          </a:p>
          <a:p>
            <a:pPr algn="ct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None/>
            </a:pPr>
            <a:endParaRPr lang="th-TH"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Diagram 5"/>
          <p:cNvGraphicFramePr/>
          <p:nvPr/>
        </p:nvGraphicFramePr>
        <p:xfrm>
          <a:off x="0" y="0"/>
          <a:ext cx="9144000" cy="2104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54163"/>
          <a:ext cx="8686800" cy="3747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1124744"/>
          <a:ext cx="86868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0" y="0"/>
          <a:ext cx="9144000" cy="951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p:cNvSpPr/>
          <p:nvPr/>
        </p:nvSpPr>
        <p:spPr>
          <a:xfrm>
            <a:off x="4283968" y="980728"/>
            <a:ext cx="4392488" cy="2808312"/>
          </a:xfrm>
          <a:prstGeom prst="wedgeRectCallout">
            <a:avLst>
              <a:gd name="adj1" fmla="val -55671"/>
              <a:gd name="adj2" fmla="val 5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libri" pitchFamily="34" charset="0"/>
              </a:rPr>
              <a:t>“During outbreak, we run spots so people get the message, also many organizations are talking about the diseases so the people are more afraid and more careful so the risk is less than during non- outbreak periods. Why: because during non-outbreak periods nobody talks about it so when a bird died or chicken dies they just eat them, it is more risk. I think they should continue with giving the message.” </a:t>
            </a:r>
            <a:br>
              <a:rPr lang="en-US" sz="1600" i="1" dirty="0" smtClean="0">
                <a:latin typeface="Calibri" pitchFamily="34" charset="0"/>
              </a:rPr>
            </a:br>
            <a:r>
              <a:rPr lang="en-US" sz="1600" i="1" dirty="0" err="1" smtClean="0">
                <a:latin typeface="Calibri" pitchFamily="34" charset="0"/>
              </a:rPr>
              <a:t>M</a:t>
            </a:r>
            <a:r>
              <a:rPr lang="en-US" sz="1400" b="1" dirty="0" err="1" smtClean="0">
                <a:latin typeface="Calibri" pitchFamily="34" charset="0"/>
              </a:rPr>
              <a:t>r</a:t>
            </a:r>
            <a:r>
              <a:rPr lang="en-US" sz="1400" b="1" dirty="0" smtClean="0">
                <a:latin typeface="Calibri" pitchFamily="34" charset="0"/>
              </a:rPr>
              <a:t> </a:t>
            </a:r>
            <a:r>
              <a:rPr lang="en-US" sz="1400" b="1" dirty="0" err="1" smtClean="0">
                <a:latin typeface="Calibri" pitchFamily="34" charset="0"/>
              </a:rPr>
              <a:t>Boonnyang</a:t>
            </a:r>
            <a:r>
              <a:rPr lang="en-US" sz="1400" b="1" dirty="0" smtClean="0">
                <a:latin typeface="Calibri" pitchFamily="34" charset="0"/>
              </a:rPr>
              <a:t>, Khmu National Radio Program</a:t>
            </a:r>
            <a:endParaRPr lang="en-US" sz="1600" b="1" dirty="0" smtClean="0">
              <a:latin typeface="Calibri" pitchFamily="34" charset="0"/>
            </a:endParaRPr>
          </a:p>
          <a:p>
            <a:pPr algn="ct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60648"/>
          <a:ext cx="8686800"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179512" y="620688"/>
            <a:ext cx="1872208" cy="5904656"/>
          </a:xfrm>
          <a:prstGeom prst="wedgeRectCallout">
            <a:avLst>
              <a:gd name="adj1" fmla="val 71732"/>
              <a:gd name="adj2" fmla="val 36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libri" pitchFamily="34" charset="0"/>
              </a:rPr>
              <a:t>“Actually, whenever there is material or information available in Lao language, this should also be available in ethnic languages. Sometimes, when a disease has stopped spreading already the materials in Lao language are no longer used but the materials in ethnic languages has only just become available then. Why we would need it?” </a:t>
            </a:r>
          </a:p>
          <a:p>
            <a:pPr algn="ctr"/>
            <a:r>
              <a:rPr lang="en-US" sz="1400" b="1" dirty="0" err="1" smtClean="0">
                <a:latin typeface="Calibri" pitchFamily="34" charset="0"/>
              </a:rPr>
              <a:t>Somchan</a:t>
            </a:r>
            <a:r>
              <a:rPr lang="en-US" sz="1400" b="1" dirty="0" smtClean="0">
                <a:latin typeface="Calibri" pitchFamily="34" charset="0"/>
              </a:rPr>
              <a:t>, community member in </a:t>
            </a:r>
            <a:r>
              <a:rPr lang="en-US" sz="1400" b="1" dirty="0" err="1" smtClean="0">
                <a:latin typeface="Calibri" pitchFamily="34" charset="0"/>
              </a:rPr>
              <a:t>Phongsaly</a:t>
            </a:r>
            <a:endParaRPr lang="en-US" sz="1400" b="1" dirty="0">
              <a:latin typeface="Calibri" pitchFamily="34" charset="0"/>
            </a:endParaRPr>
          </a:p>
        </p:txBody>
      </p:sp>
      <p:sp>
        <p:nvSpPr>
          <p:cNvPr id="7" name="Rectangular Callout 6"/>
          <p:cNvSpPr/>
          <p:nvPr/>
        </p:nvSpPr>
        <p:spPr>
          <a:xfrm>
            <a:off x="5436096" y="0"/>
            <a:ext cx="3528392" cy="2780928"/>
          </a:xfrm>
          <a:prstGeom prst="wedgeRectCallout">
            <a:avLst>
              <a:gd name="adj1" fmla="val -73816"/>
              <a:gd name="adj2" fmla="val -13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smtClean="0"/>
              <a:t>“</a:t>
            </a:r>
            <a:r>
              <a:rPr lang="en-US" sz="1600" i="1" dirty="0" smtClean="0">
                <a:latin typeface="Calibri" pitchFamily="34" charset="0"/>
              </a:rPr>
              <a:t>The fact that it is important both during outbreak and non-outbreak periods to get info because we don’t know when the disease will occur, so the commercial should also continue during non-outbreak periods. It is true that it is more important during outbreaks but still they need information during non-outbreak periods as well”</a:t>
            </a:r>
            <a:r>
              <a:rPr lang="en-US" sz="1600" dirty="0" smtClean="0">
                <a:latin typeface="Calibri" pitchFamily="34" charset="0"/>
              </a:rPr>
              <a:t> </a:t>
            </a:r>
            <a:r>
              <a:rPr lang="en-US" sz="1600" i="1" dirty="0" err="1" smtClean="0">
                <a:latin typeface="Calibri" pitchFamily="34" charset="0"/>
              </a:rPr>
              <a:t>Chaikum</a:t>
            </a:r>
            <a:r>
              <a:rPr lang="en-US" sz="1600" i="1" dirty="0" smtClean="0">
                <a:latin typeface="Calibri" pitchFamily="34" charset="0"/>
              </a:rPr>
              <a:t>, provincial radio program in </a:t>
            </a:r>
            <a:r>
              <a:rPr lang="en-US" sz="1600" i="1" dirty="0" err="1" smtClean="0">
                <a:latin typeface="Calibri" pitchFamily="34" charset="0"/>
              </a:rPr>
              <a:t>Phongsaly</a:t>
            </a: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548680"/>
          <a:ext cx="8686800" cy="5531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ular Callout 2"/>
          <p:cNvSpPr/>
          <p:nvPr/>
        </p:nvSpPr>
        <p:spPr>
          <a:xfrm>
            <a:off x="6876256" y="692696"/>
            <a:ext cx="2088232" cy="2628872"/>
          </a:xfrm>
          <a:prstGeom prst="wedgeRectCallout">
            <a:avLst>
              <a:gd name="adj1" fmla="val -72816"/>
              <a:gd name="adj2" fmla="val 2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libri" pitchFamily="34" charset="0"/>
              </a:rPr>
              <a:t>“Songs are very popular among the audience, especially stories about the disease linked with love between men and women” </a:t>
            </a:r>
            <a:br>
              <a:rPr lang="en-US" sz="1600" i="1" dirty="0" smtClean="0">
                <a:latin typeface="Calibri" pitchFamily="34" charset="0"/>
              </a:rPr>
            </a:br>
            <a:r>
              <a:rPr lang="en-US" sz="1400" b="1" dirty="0" err="1" smtClean="0">
                <a:latin typeface="Calibri" pitchFamily="34" charset="0"/>
              </a:rPr>
              <a:t>Geemai</a:t>
            </a:r>
            <a:r>
              <a:rPr lang="en-US" sz="1400" b="1" dirty="0" smtClean="0">
                <a:latin typeface="Calibri" pitchFamily="34" charset="0"/>
              </a:rPr>
              <a:t>, Hmong national radio program</a:t>
            </a:r>
            <a:endParaRPr lang="en-US" sz="1400" b="1" dirty="0">
              <a:latin typeface="Calibri" pitchFamily="34" charset="0"/>
            </a:endParaRPr>
          </a:p>
        </p:txBody>
      </p:sp>
      <p:sp>
        <p:nvSpPr>
          <p:cNvPr id="5" name="Rectangular Callout 4"/>
          <p:cNvSpPr/>
          <p:nvPr/>
        </p:nvSpPr>
        <p:spPr>
          <a:xfrm>
            <a:off x="0" y="3645024"/>
            <a:ext cx="3398168" cy="2556864"/>
          </a:xfrm>
          <a:prstGeom prst="wedgeRectCallout">
            <a:avLst>
              <a:gd name="adj1" fmla="val 59093"/>
              <a:gd name="adj2" fmla="val 29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libri" pitchFamily="34" charset="0"/>
              </a:rPr>
              <a:t>“It would be good to produce the materials in our ethnic culture. It should be our people dressing in our clothes style and speaking our language so we feel that it is our culture and we can get along with the story and also feel deeply through that they are ours, not somebody else.” </a:t>
            </a:r>
            <a:r>
              <a:rPr lang="en-US" sz="1400" b="1" dirty="0" err="1" smtClean="0">
                <a:latin typeface="Calibri" pitchFamily="34" charset="0"/>
              </a:rPr>
              <a:t>Bounnyang</a:t>
            </a:r>
            <a:r>
              <a:rPr lang="en-US" sz="1400" b="1" dirty="0" smtClean="0">
                <a:latin typeface="Calibri" pitchFamily="34" charset="0"/>
              </a:rPr>
              <a:t>, Khmu National Radio Program</a:t>
            </a:r>
            <a:endParaRPr lang="en-US" sz="1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1\Pa\LOCALS~1\Temp\Rar$DR03.796\29_Khmu Festival.JPG"/>
          <p:cNvPicPr>
            <a:picLocks noChangeAspect="1" noChangeArrowheads="1"/>
          </p:cNvPicPr>
          <p:nvPr/>
        </p:nvPicPr>
        <p:blipFill>
          <a:blip r:embed="rId2" cstate="print"/>
          <a:srcRect/>
          <a:stretch>
            <a:fillRect/>
          </a:stretch>
        </p:blipFill>
        <p:spPr bwMode="auto">
          <a:xfrm>
            <a:off x="0" y="476672"/>
            <a:ext cx="9144000" cy="6381328"/>
          </a:xfrm>
          <a:prstGeom prst="rect">
            <a:avLst/>
          </a:prstGeom>
        </p:spPr>
        <p:style>
          <a:lnRef idx="2">
            <a:schemeClr val="accent1"/>
          </a:lnRef>
          <a:fillRef idx="1">
            <a:schemeClr val="lt1"/>
          </a:fillRef>
          <a:effectRef idx="0">
            <a:schemeClr val="accent1"/>
          </a:effectRef>
          <a:fontRef idx="minor">
            <a:schemeClr val="dk1"/>
          </a:fontRef>
        </p:style>
      </p:pic>
      <p:sp>
        <p:nvSpPr>
          <p:cNvPr id="8" name="Content Placeholder 7"/>
          <p:cNvSpPr>
            <a:spLocks noGrp="1"/>
          </p:cNvSpPr>
          <p:nvPr>
            <p:ph idx="1"/>
          </p:nvPr>
        </p:nvSpPr>
        <p:spPr>
          <a:xfrm>
            <a:off x="304800" y="1052736"/>
            <a:ext cx="8686800" cy="5027389"/>
          </a:xfrm>
          <a:scene3d>
            <a:camera prst="orthographicFront">
              <a:rot lat="0" lon="0" rev="0"/>
            </a:camera>
            <a:lightRig rig="contrasting" dir="t">
              <a:rot lat="0" lon="0" rev="4500000"/>
            </a:lightRig>
          </a:scene3d>
          <a:sp3d>
            <a:bevelT/>
          </a:sp3d>
        </p:spPr>
        <p:txBody>
          <a:bodyPr>
            <a:normAutofit fontScale="925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ctr">
              <a:buNone/>
            </a:pPr>
            <a:r>
              <a:rPr lang="en-US" sz="6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Thank </a:t>
            </a:r>
            <a:r>
              <a:rPr lang="en-US" sz="6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you</a:t>
            </a:r>
          </a:p>
          <a:p>
            <a:pPr algn="ctr">
              <a:buNone/>
            </a:pPr>
            <a:endParaRPr lang="en-US" sz="6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a:p>
            <a:pPr algn="ctr">
              <a:buNone/>
            </a:pPr>
            <a:endParaRPr lang="en-US" sz="6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a:p>
            <a:pPr algn="ctr">
              <a:buNone/>
            </a:pPr>
            <a:endParaRPr lang="en-US" sz="6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a:p>
            <a:pPr lvl="0" algn="ctr">
              <a:buNone/>
            </a:pPr>
            <a:r>
              <a:rPr lang="en-US" sz="6000" b="1" spc="50" dirty="0" smtClean="0">
                <a:ln w="11430"/>
                <a:effectLst>
                  <a:outerShdw blurRad="76200" dist="50800" dir="5400000" algn="tl" rotWithShape="0">
                    <a:srgbClr val="000000">
                      <a:alpha val="65000"/>
                    </a:srgbClr>
                  </a:outerShdw>
                </a:effectLst>
                <a:latin typeface="Calibri" pitchFamily="34" charset="0"/>
              </a:rPr>
              <a:t>CARE International in Lao PDR</a:t>
            </a:r>
            <a:endParaRPr lang="en-US" sz="6000" dirty="0" smtClean="0"/>
          </a:p>
          <a:p>
            <a:pPr algn="ctr">
              <a:buNone/>
            </a:pPr>
            <a:endParaRPr lang="en-US" sz="6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0" y="0"/>
            <a:ext cx="9144000" cy="1165480"/>
            <a:chOff x="0" y="405"/>
            <a:chExt cx="9144000" cy="1165480"/>
          </a:xfrm>
          <a:scene3d>
            <a:camera prst="orthographicFront"/>
            <a:lightRig rig="threePt" dir="t">
              <a:rot lat="0" lon="0" rev="7500000"/>
            </a:lightRig>
          </a:scene3d>
        </p:grpSpPr>
        <p:sp>
          <p:nvSpPr>
            <p:cNvPr id="6" name="Rounded Rectangle 5"/>
            <p:cNvSpPr/>
            <p:nvPr/>
          </p:nvSpPr>
          <p:spPr>
            <a:xfrm>
              <a:off x="0" y="405"/>
              <a:ext cx="9144000" cy="116548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56894" y="57299"/>
              <a:ext cx="9030212" cy="1051692"/>
            </a:xfrm>
            <a:prstGeom prst="rect">
              <a:avLst/>
            </a:prstGeom>
            <a:sp3d>
              <a:bevelT/>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itchFamily="34" charset="0"/>
                </a:rPr>
                <a:t>Purpose of the study</a:t>
              </a:r>
              <a:endParaRPr lang="en-US" sz="3600" kern="1200" dirty="0">
                <a:latin typeface="Calibri"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128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0" y="0"/>
            <a:ext cx="9144000" cy="1165480"/>
            <a:chOff x="0" y="0"/>
            <a:chExt cx="9144000" cy="1165480"/>
          </a:xfrm>
          <a:scene3d>
            <a:camera prst="orthographicFront"/>
            <a:lightRig rig="threePt" dir="t">
              <a:rot lat="0" lon="0" rev="7500000"/>
            </a:lightRig>
          </a:scene3d>
        </p:grpSpPr>
        <p:sp>
          <p:nvSpPr>
            <p:cNvPr id="6" name="Rounded Rectangle 5"/>
            <p:cNvSpPr/>
            <p:nvPr/>
          </p:nvSpPr>
          <p:spPr>
            <a:xfrm>
              <a:off x="0" y="0"/>
              <a:ext cx="9144000" cy="116548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ounded Rectangle 4"/>
            <p:cNvSpPr/>
            <p:nvPr/>
          </p:nvSpPr>
          <p:spPr>
            <a:xfrm>
              <a:off x="56894" y="56894"/>
              <a:ext cx="9030212" cy="10516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itchFamily="34" charset="0"/>
                </a:rPr>
                <a:t>Methodology</a:t>
              </a:r>
              <a:endParaRPr lang="en-US" sz="3600" kern="1200" dirty="0">
                <a:latin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1520" y="1484784"/>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179512" y="0"/>
          <a:ext cx="9144000" cy="1284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1165480"/>
            <a:chOff x="0" y="0"/>
            <a:chExt cx="9144000" cy="1165480"/>
          </a:xfrm>
          <a:scene3d>
            <a:camera prst="orthographicFront"/>
            <a:lightRig rig="threePt" dir="t">
              <a:rot lat="0" lon="0" rev="7500000"/>
            </a:lightRig>
          </a:scene3d>
        </p:grpSpPr>
        <p:sp>
          <p:nvSpPr>
            <p:cNvPr id="5" name="Rounded Rectangle 4"/>
            <p:cNvSpPr/>
            <p:nvPr/>
          </p:nvSpPr>
          <p:spPr>
            <a:xfrm>
              <a:off x="0" y="0"/>
              <a:ext cx="9144000" cy="116548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ounded Rectangle 4"/>
            <p:cNvSpPr/>
            <p:nvPr/>
          </p:nvSpPr>
          <p:spPr>
            <a:xfrm>
              <a:off x="56894" y="56894"/>
              <a:ext cx="9030212" cy="10516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itchFamily="34" charset="0"/>
                </a:rPr>
                <a:t>Data Analysis</a:t>
              </a:r>
              <a:endParaRPr lang="en-US" sz="3600" kern="1200" dirty="0">
                <a:latin typeface="Calibri" pitchFamily="34" charset="0"/>
              </a:endParaRPr>
            </a:p>
          </p:txBody>
        </p:sp>
      </p:grpSp>
      <p:graphicFrame>
        <p:nvGraphicFramePr>
          <p:cNvPr id="9" name="Content Placeholder 8"/>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1\Pa\LOCALS~1\Temp\Rar$DR30.3328\IMG_4099.JPG"/>
          <p:cNvPicPr>
            <a:picLocks noChangeAspect="1" noChangeArrowheads="1"/>
          </p:cNvPicPr>
          <p:nvPr/>
        </p:nvPicPr>
        <p:blipFill>
          <a:blip r:embed="rId2" cstate="print"/>
          <a:srcRect/>
          <a:stretch>
            <a:fillRect/>
          </a:stretch>
        </p:blipFill>
        <p:spPr bwMode="auto">
          <a:xfrm>
            <a:off x="221446" y="908720"/>
            <a:ext cx="8346490" cy="5949280"/>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179512" y="0"/>
            <a:ext cx="8686800" cy="5390059"/>
          </a:xfrm>
          <a:scene3d>
            <a:camera prst="orthographicFront"/>
            <a:lightRig rig="threePt" dir="t"/>
          </a:scene3d>
          <a:sp3d>
            <a:bevelT/>
          </a:sp3d>
        </p:spPr>
        <p:txBody>
          <a:bodyPr>
            <a:normAutofit/>
          </a:bodyPr>
          <a:lstStyle/>
          <a:p>
            <a:pPr algn="ctr">
              <a:buNone/>
            </a:pPr>
            <a:r>
              <a:rPr lang="en-US" sz="4800" dirty="0" smtClean="0">
                <a:solidFill>
                  <a:srgbClr val="00B0F0"/>
                </a:solidFill>
                <a:latin typeface="Calibri" pitchFamily="34" charset="0"/>
              </a:rPr>
              <a:t>Study Results</a:t>
            </a:r>
            <a:endParaRPr lang="en-US" sz="4800" dirty="0">
              <a:solidFill>
                <a:srgbClr val="00B0F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457200"/>
          <a:ext cx="8686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nvPr>
        </p:nvGraphicFramePr>
        <p:xfrm>
          <a:off x="403920" y="1628800"/>
          <a:ext cx="8740080" cy="4451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2110</TotalTime>
  <Words>839</Words>
  <Application>Microsoft Office PowerPoint</Application>
  <PresentationFormat>On-screen Show (4:3)</PresentationFormat>
  <Paragraphs>99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nzn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WincoolV5</dc:creator>
  <cp:lastModifiedBy>Sriampa Songrob Ponne</cp:lastModifiedBy>
  <cp:revision>116</cp:revision>
  <dcterms:created xsi:type="dcterms:W3CDTF">2000-12-31T22:13:55Z</dcterms:created>
  <dcterms:modified xsi:type="dcterms:W3CDTF">2010-09-12T11:39:22Z</dcterms:modified>
</cp:coreProperties>
</file>